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Lst>
  <p:sldSz cx="7559675" cy="1069181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C09"/>
    <a:srgbClr val="C8A063"/>
    <a:srgbClr val="FACD6A"/>
    <a:srgbClr val="80D28A"/>
    <a:srgbClr val="9FE296"/>
    <a:srgbClr val="A5E11F"/>
    <a:srgbClr val="E71873"/>
    <a:srgbClr val="F8B62A"/>
    <a:srgbClr val="F18E77"/>
    <a:srgbClr val="F5AE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107" d="100"/>
          <a:sy n="107" d="100"/>
        </p:scale>
        <p:origin x="101" y="-3067"/>
      </p:cViewPr>
      <p:guideLst>
        <p:guide orient="horz" pos="3367"/>
        <p:guide pos="238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1" name="テキスト プレースホルダー 70"/>
          <p:cNvSpPr>
            <a:spLocks noGrp="1"/>
          </p:cNvSpPr>
          <p:nvPr>
            <p:ph type="body" sz="quarter" idx="10" hasCustomPrompt="1"/>
          </p:nvPr>
        </p:nvSpPr>
        <p:spPr>
          <a:xfrm>
            <a:off x="4708524" y="199869"/>
            <a:ext cx="2632075" cy="329113"/>
          </a:xfrm>
        </p:spPr>
        <p:txBody>
          <a:bodyPr>
            <a:normAutofit/>
          </a:bodyPr>
          <a:lstStyle>
            <a:lvl1pPr marL="0" indent="0">
              <a:buNone/>
              <a:defRPr sz="16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zh-CN" dirty="0"/>
              <a:t>20XX</a:t>
            </a:r>
            <a:r>
              <a:rPr kumimoji="1" lang="zh-CN" altLang="en-US" dirty="0"/>
              <a:t>年 春号　〇月～〇月</a:t>
            </a:r>
            <a:endParaRPr kumimoji="1" lang="ja-JP" altLang="en-US" dirty="0"/>
          </a:p>
        </p:txBody>
      </p:sp>
      <p:sp>
        <p:nvSpPr>
          <p:cNvPr id="72" name="テキスト プレースホルダー 70"/>
          <p:cNvSpPr>
            <a:spLocks noGrp="1"/>
          </p:cNvSpPr>
          <p:nvPr>
            <p:ph type="body" sz="quarter" idx="11" hasCustomPrompt="1"/>
          </p:nvPr>
        </p:nvSpPr>
        <p:spPr>
          <a:xfrm rot="21104793">
            <a:off x="5588278" y="1023743"/>
            <a:ext cx="641272" cy="640215"/>
          </a:xfrm>
        </p:spPr>
        <p:txBody>
          <a:bodyPr>
            <a:normAutofit/>
          </a:bodyPr>
          <a:lstStyle>
            <a:lvl1pPr marL="0" indent="0">
              <a:buNone/>
              <a:defRPr sz="1200">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入会費年会費</a:t>
            </a:r>
          </a:p>
        </p:txBody>
      </p:sp>
      <p:sp>
        <p:nvSpPr>
          <p:cNvPr id="73" name="テキスト プレースホルダー 70"/>
          <p:cNvSpPr>
            <a:spLocks noGrp="1"/>
          </p:cNvSpPr>
          <p:nvPr>
            <p:ph type="body" sz="quarter" idx="12" hasCustomPrompt="1"/>
          </p:nvPr>
        </p:nvSpPr>
        <p:spPr>
          <a:xfrm rot="21078415">
            <a:off x="6229899" y="905785"/>
            <a:ext cx="1120574" cy="640215"/>
          </a:xfrm>
        </p:spPr>
        <p:txBody>
          <a:bodyPr>
            <a:noAutofit/>
          </a:bodyPr>
          <a:lstStyle>
            <a:lvl1pPr marL="0" indent="0">
              <a:buNone/>
              <a:defRPr sz="2400" b="1">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無料</a:t>
            </a:r>
            <a:r>
              <a:rPr kumimoji="1" lang="en-US" altLang="ja-JP" dirty="0"/>
              <a:t>!</a:t>
            </a:r>
            <a:endParaRPr kumimoji="1" lang="ja-JP" altLang="en-US" dirty="0"/>
          </a:p>
        </p:txBody>
      </p:sp>
      <p:sp>
        <p:nvSpPr>
          <p:cNvPr id="75" name="テキスト プレースホルダー 74"/>
          <p:cNvSpPr>
            <a:spLocks noGrp="1"/>
          </p:cNvSpPr>
          <p:nvPr>
            <p:ph type="body" sz="quarter" idx="13" hasCustomPrompt="1"/>
          </p:nvPr>
        </p:nvSpPr>
        <p:spPr>
          <a:xfrm>
            <a:off x="546893" y="2081213"/>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76" name="テキスト プレースホルダー 74"/>
          <p:cNvSpPr>
            <a:spLocks noGrp="1"/>
          </p:cNvSpPr>
          <p:nvPr>
            <p:ph type="body" sz="quarter" idx="14" hasCustomPrompt="1"/>
          </p:nvPr>
        </p:nvSpPr>
        <p:spPr>
          <a:xfrm>
            <a:off x="4207668" y="2081213"/>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80" name="テキスト プレースホルダー 79"/>
          <p:cNvSpPr>
            <a:spLocks noGrp="1"/>
          </p:cNvSpPr>
          <p:nvPr>
            <p:ph type="body" sz="quarter" idx="15" hasCustomPrompt="1"/>
          </p:nvPr>
        </p:nvSpPr>
        <p:spPr>
          <a:xfrm>
            <a:off x="1709736" y="2503888"/>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81" name="テキスト プレースホルダー 79"/>
          <p:cNvSpPr>
            <a:spLocks noGrp="1"/>
          </p:cNvSpPr>
          <p:nvPr>
            <p:ph type="body" sz="quarter" idx="16" hasCustomPrompt="1"/>
          </p:nvPr>
        </p:nvSpPr>
        <p:spPr>
          <a:xfrm>
            <a:off x="1709736" y="318888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84" name="図プレースホルダー 83"/>
          <p:cNvSpPr>
            <a:spLocks noGrp="1"/>
          </p:cNvSpPr>
          <p:nvPr>
            <p:ph type="pic" sz="quarter" idx="17" hasCustomPrompt="1"/>
          </p:nvPr>
        </p:nvSpPr>
        <p:spPr>
          <a:xfrm>
            <a:off x="314325" y="2503487"/>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85" name="テキスト プレースホルダー 79"/>
          <p:cNvSpPr>
            <a:spLocks noGrp="1"/>
          </p:cNvSpPr>
          <p:nvPr>
            <p:ph type="body" sz="quarter" idx="18" hasCustomPrompt="1"/>
          </p:nvPr>
        </p:nvSpPr>
        <p:spPr>
          <a:xfrm>
            <a:off x="5367336" y="2503888"/>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86" name="テキスト プレースホルダー 79"/>
          <p:cNvSpPr>
            <a:spLocks noGrp="1"/>
          </p:cNvSpPr>
          <p:nvPr>
            <p:ph type="body" sz="quarter" idx="19" hasCustomPrompt="1"/>
          </p:nvPr>
        </p:nvSpPr>
        <p:spPr>
          <a:xfrm>
            <a:off x="5367336" y="318888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87" name="図プレースホルダー 86"/>
          <p:cNvSpPr>
            <a:spLocks noGrp="1"/>
          </p:cNvSpPr>
          <p:nvPr>
            <p:ph type="pic" sz="quarter" idx="20" hasCustomPrompt="1"/>
          </p:nvPr>
        </p:nvSpPr>
        <p:spPr>
          <a:xfrm>
            <a:off x="3971925" y="2503487"/>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12" name="テキスト プレースホルダー 74"/>
          <p:cNvSpPr>
            <a:spLocks noGrp="1"/>
          </p:cNvSpPr>
          <p:nvPr>
            <p:ph type="body" sz="quarter" idx="21" hasCustomPrompt="1"/>
          </p:nvPr>
        </p:nvSpPr>
        <p:spPr>
          <a:xfrm>
            <a:off x="546893" y="3919538"/>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13" name="テキスト プレースホルダー 74"/>
          <p:cNvSpPr>
            <a:spLocks noGrp="1"/>
          </p:cNvSpPr>
          <p:nvPr>
            <p:ph type="body" sz="quarter" idx="22" hasCustomPrompt="1"/>
          </p:nvPr>
        </p:nvSpPr>
        <p:spPr>
          <a:xfrm>
            <a:off x="4207668" y="3919538"/>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14" name="テキスト プレースホルダー 79"/>
          <p:cNvSpPr>
            <a:spLocks noGrp="1"/>
          </p:cNvSpPr>
          <p:nvPr>
            <p:ph type="body" sz="quarter" idx="23" hasCustomPrompt="1"/>
          </p:nvPr>
        </p:nvSpPr>
        <p:spPr>
          <a:xfrm>
            <a:off x="1709736" y="4342213"/>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15" name="テキスト プレースホルダー 79"/>
          <p:cNvSpPr>
            <a:spLocks noGrp="1"/>
          </p:cNvSpPr>
          <p:nvPr>
            <p:ph type="body" sz="quarter" idx="24" hasCustomPrompt="1"/>
          </p:nvPr>
        </p:nvSpPr>
        <p:spPr>
          <a:xfrm>
            <a:off x="1709736" y="5027211"/>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16" name="図プレースホルダー 115"/>
          <p:cNvSpPr>
            <a:spLocks noGrp="1"/>
          </p:cNvSpPr>
          <p:nvPr>
            <p:ph type="pic" sz="quarter" idx="25" hasCustomPrompt="1"/>
          </p:nvPr>
        </p:nvSpPr>
        <p:spPr>
          <a:xfrm>
            <a:off x="314325" y="4341812"/>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17" name="テキスト プレースホルダー 79"/>
          <p:cNvSpPr>
            <a:spLocks noGrp="1"/>
          </p:cNvSpPr>
          <p:nvPr>
            <p:ph type="body" sz="quarter" idx="26" hasCustomPrompt="1"/>
          </p:nvPr>
        </p:nvSpPr>
        <p:spPr>
          <a:xfrm>
            <a:off x="5367336" y="4342213"/>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18" name="テキスト プレースホルダー 79"/>
          <p:cNvSpPr>
            <a:spLocks noGrp="1"/>
          </p:cNvSpPr>
          <p:nvPr>
            <p:ph type="body" sz="quarter" idx="27" hasCustomPrompt="1"/>
          </p:nvPr>
        </p:nvSpPr>
        <p:spPr>
          <a:xfrm>
            <a:off x="5367336" y="5027211"/>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19" name="図プレースホルダー 118"/>
          <p:cNvSpPr>
            <a:spLocks noGrp="1"/>
          </p:cNvSpPr>
          <p:nvPr>
            <p:ph type="pic" sz="quarter" idx="28" hasCustomPrompt="1"/>
          </p:nvPr>
        </p:nvSpPr>
        <p:spPr>
          <a:xfrm>
            <a:off x="3971925" y="4341812"/>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28" name="テキスト プレースホルダー 74"/>
          <p:cNvSpPr>
            <a:spLocks noGrp="1"/>
          </p:cNvSpPr>
          <p:nvPr>
            <p:ph type="body" sz="quarter" idx="29" hasCustomPrompt="1"/>
          </p:nvPr>
        </p:nvSpPr>
        <p:spPr>
          <a:xfrm>
            <a:off x="546893" y="5761246"/>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29" name="テキスト プレースホルダー 74"/>
          <p:cNvSpPr>
            <a:spLocks noGrp="1"/>
          </p:cNvSpPr>
          <p:nvPr>
            <p:ph type="body" sz="quarter" idx="30" hasCustomPrompt="1"/>
          </p:nvPr>
        </p:nvSpPr>
        <p:spPr>
          <a:xfrm>
            <a:off x="4207668" y="5761246"/>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30" name="テキスト プレースホルダー 79"/>
          <p:cNvSpPr>
            <a:spLocks noGrp="1"/>
          </p:cNvSpPr>
          <p:nvPr>
            <p:ph type="body" sz="quarter" idx="31" hasCustomPrompt="1"/>
          </p:nvPr>
        </p:nvSpPr>
        <p:spPr>
          <a:xfrm>
            <a:off x="1709736" y="6183921"/>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31" name="テキスト プレースホルダー 79"/>
          <p:cNvSpPr>
            <a:spLocks noGrp="1"/>
          </p:cNvSpPr>
          <p:nvPr>
            <p:ph type="body" sz="quarter" idx="32" hasCustomPrompt="1"/>
          </p:nvPr>
        </p:nvSpPr>
        <p:spPr>
          <a:xfrm>
            <a:off x="1709736" y="6868919"/>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32" name="図プレースホルダー 131"/>
          <p:cNvSpPr>
            <a:spLocks noGrp="1"/>
          </p:cNvSpPr>
          <p:nvPr>
            <p:ph type="pic" sz="quarter" idx="33" hasCustomPrompt="1"/>
          </p:nvPr>
        </p:nvSpPr>
        <p:spPr>
          <a:xfrm>
            <a:off x="314325" y="6183520"/>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33" name="テキスト プレースホルダー 79"/>
          <p:cNvSpPr>
            <a:spLocks noGrp="1"/>
          </p:cNvSpPr>
          <p:nvPr>
            <p:ph type="body" sz="quarter" idx="34" hasCustomPrompt="1"/>
          </p:nvPr>
        </p:nvSpPr>
        <p:spPr>
          <a:xfrm>
            <a:off x="5367336" y="6183921"/>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34" name="テキスト プレースホルダー 79"/>
          <p:cNvSpPr>
            <a:spLocks noGrp="1"/>
          </p:cNvSpPr>
          <p:nvPr>
            <p:ph type="body" sz="quarter" idx="35" hasCustomPrompt="1"/>
          </p:nvPr>
        </p:nvSpPr>
        <p:spPr>
          <a:xfrm>
            <a:off x="5367336" y="6868919"/>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35" name="図プレースホルダー 134"/>
          <p:cNvSpPr>
            <a:spLocks noGrp="1"/>
          </p:cNvSpPr>
          <p:nvPr>
            <p:ph type="pic" sz="quarter" idx="36" hasCustomPrompt="1"/>
          </p:nvPr>
        </p:nvSpPr>
        <p:spPr>
          <a:xfrm>
            <a:off x="3971925" y="6183520"/>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44" name="テキスト プレースホルダー 74"/>
          <p:cNvSpPr>
            <a:spLocks noGrp="1"/>
          </p:cNvSpPr>
          <p:nvPr>
            <p:ph type="body" sz="quarter" idx="37" hasCustomPrompt="1"/>
          </p:nvPr>
        </p:nvSpPr>
        <p:spPr>
          <a:xfrm>
            <a:off x="546893" y="7603355"/>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45" name="テキスト プレースホルダー 74"/>
          <p:cNvSpPr>
            <a:spLocks noGrp="1"/>
          </p:cNvSpPr>
          <p:nvPr>
            <p:ph type="body" sz="quarter" idx="38" hasCustomPrompt="1"/>
          </p:nvPr>
        </p:nvSpPr>
        <p:spPr>
          <a:xfrm>
            <a:off x="4207668" y="7603355"/>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46" name="テキスト プレースホルダー 79"/>
          <p:cNvSpPr>
            <a:spLocks noGrp="1"/>
          </p:cNvSpPr>
          <p:nvPr>
            <p:ph type="body" sz="quarter" idx="39" hasCustomPrompt="1"/>
          </p:nvPr>
        </p:nvSpPr>
        <p:spPr>
          <a:xfrm>
            <a:off x="1709736" y="8026030"/>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47" name="テキスト プレースホルダー 79"/>
          <p:cNvSpPr>
            <a:spLocks noGrp="1"/>
          </p:cNvSpPr>
          <p:nvPr>
            <p:ph type="body" sz="quarter" idx="40" hasCustomPrompt="1"/>
          </p:nvPr>
        </p:nvSpPr>
        <p:spPr>
          <a:xfrm>
            <a:off x="1709736" y="8711028"/>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48" name="図プレースホルダー 147"/>
          <p:cNvSpPr>
            <a:spLocks noGrp="1"/>
          </p:cNvSpPr>
          <p:nvPr>
            <p:ph type="pic" sz="quarter" idx="41" hasCustomPrompt="1"/>
          </p:nvPr>
        </p:nvSpPr>
        <p:spPr>
          <a:xfrm>
            <a:off x="314325" y="8025629"/>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49" name="テキスト プレースホルダー 79"/>
          <p:cNvSpPr>
            <a:spLocks noGrp="1"/>
          </p:cNvSpPr>
          <p:nvPr>
            <p:ph type="body" sz="quarter" idx="42" hasCustomPrompt="1"/>
          </p:nvPr>
        </p:nvSpPr>
        <p:spPr>
          <a:xfrm>
            <a:off x="5367336" y="8026030"/>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50" name="テキスト プレースホルダー 79"/>
          <p:cNvSpPr>
            <a:spLocks noGrp="1"/>
          </p:cNvSpPr>
          <p:nvPr>
            <p:ph type="body" sz="quarter" idx="43" hasCustomPrompt="1"/>
          </p:nvPr>
        </p:nvSpPr>
        <p:spPr>
          <a:xfrm>
            <a:off x="5367336" y="8711028"/>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51" name="図プレースホルダー 150"/>
          <p:cNvSpPr>
            <a:spLocks noGrp="1"/>
          </p:cNvSpPr>
          <p:nvPr>
            <p:ph type="pic" sz="quarter" idx="44" hasCustomPrompt="1"/>
          </p:nvPr>
        </p:nvSpPr>
        <p:spPr>
          <a:xfrm>
            <a:off x="3971925" y="8025629"/>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cstate="print"/>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52" name="テキスト プレースホルダー 74"/>
          <p:cNvSpPr>
            <a:spLocks noGrp="1"/>
          </p:cNvSpPr>
          <p:nvPr>
            <p:ph type="body" sz="quarter" idx="45" hasCustomPrompt="1"/>
          </p:nvPr>
        </p:nvSpPr>
        <p:spPr>
          <a:xfrm>
            <a:off x="172714" y="9666869"/>
            <a:ext cx="4122283" cy="663829"/>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〇〇〇〇文化センター</a:t>
            </a:r>
          </a:p>
        </p:txBody>
      </p:sp>
      <p:sp>
        <p:nvSpPr>
          <p:cNvPr id="153" name="テキスト プレースホルダー 74"/>
          <p:cNvSpPr>
            <a:spLocks noGrp="1"/>
          </p:cNvSpPr>
          <p:nvPr>
            <p:ph type="body" sz="quarter" idx="46" hasCustomPrompt="1"/>
          </p:nvPr>
        </p:nvSpPr>
        <p:spPr>
          <a:xfrm>
            <a:off x="4294997" y="9666869"/>
            <a:ext cx="3134503" cy="663829"/>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00-0000-0000</a:t>
            </a:r>
            <a:endParaRPr kumimoji="1" lang="ja-JP" altLang="en-US" dirty="0"/>
          </a:p>
        </p:txBody>
      </p:sp>
      <p:sp>
        <p:nvSpPr>
          <p:cNvPr id="154" name="テキスト プレースホルダー 74"/>
          <p:cNvSpPr>
            <a:spLocks noGrp="1"/>
          </p:cNvSpPr>
          <p:nvPr>
            <p:ph type="body" sz="quarter" idx="47" hasCustomPrompt="1"/>
          </p:nvPr>
        </p:nvSpPr>
        <p:spPr>
          <a:xfrm>
            <a:off x="172715" y="10117629"/>
            <a:ext cx="2357126"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〇〇〇市〇〇〇町</a:t>
            </a:r>
            <a:r>
              <a:rPr kumimoji="1" lang="en-US" altLang="ja-JP" dirty="0"/>
              <a:t>XXX-XXXX</a:t>
            </a:r>
            <a:r>
              <a:rPr kumimoji="1" lang="ja-JP" altLang="en-US" dirty="0"/>
              <a:t>　</a:t>
            </a:r>
          </a:p>
        </p:txBody>
      </p:sp>
      <p:sp>
        <p:nvSpPr>
          <p:cNvPr id="155" name="テキスト プレースホルダー 74"/>
          <p:cNvSpPr>
            <a:spLocks noGrp="1"/>
          </p:cNvSpPr>
          <p:nvPr>
            <p:ph type="body" sz="quarter" idx="48" hasCustomPrompt="1"/>
          </p:nvPr>
        </p:nvSpPr>
        <p:spPr>
          <a:xfrm>
            <a:off x="2626107" y="10117629"/>
            <a:ext cx="2387854"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zh-TW" altLang="en-US" dirty="0"/>
              <a:t>受付時間</a:t>
            </a:r>
            <a:r>
              <a:rPr kumimoji="1" lang="ja-JP" altLang="en-US" dirty="0"/>
              <a:t>　</a:t>
            </a:r>
            <a:r>
              <a:rPr kumimoji="1" lang="en-US" altLang="ja-JP" dirty="0"/>
              <a:t>00</a:t>
            </a:r>
            <a:r>
              <a:rPr kumimoji="1" lang="zh-TW" altLang="en-US" dirty="0"/>
              <a:t>：</a:t>
            </a:r>
            <a:r>
              <a:rPr kumimoji="1" lang="en-US" altLang="zh-TW" dirty="0"/>
              <a:t>00</a:t>
            </a:r>
            <a:r>
              <a:rPr kumimoji="1" lang="zh-TW" altLang="en-US" dirty="0"/>
              <a:t>～</a:t>
            </a:r>
            <a:r>
              <a:rPr kumimoji="1" lang="en-US" altLang="zh-TW" dirty="0"/>
              <a:t>00</a:t>
            </a:r>
            <a:r>
              <a:rPr kumimoji="1" lang="zh-TW" altLang="en-US" dirty="0"/>
              <a:t>：</a:t>
            </a:r>
            <a:r>
              <a:rPr kumimoji="1" lang="en-US" altLang="zh-TW" dirty="0"/>
              <a:t>00</a:t>
            </a:r>
            <a:endParaRPr kumimoji="1" lang="ja-JP" altLang="en-US" dirty="0"/>
          </a:p>
        </p:txBody>
      </p:sp>
      <p:sp>
        <p:nvSpPr>
          <p:cNvPr id="156" name="テキスト プレースホルダー 74"/>
          <p:cNvSpPr>
            <a:spLocks noGrp="1"/>
          </p:cNvSpPr>
          <p:nvPr>
            <p:ph type="body" sz="quarter" idx="49" hasCustomPrompt="1"/>
          </p:nvPr>
        </p:nvSpPr>
        <p:spPr>
          <a:xfrm>
            <a:off x="5075950" y="10117629"/>
            <a:ext cx="2392463"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http://XXXX_sample.aa.jp</a:t>
            </a:r>
            <a:endParaRPr kumimoji="1" lang="ja-JP" altLang="en-US" dirty="0"/>
          </a:p>
        </p:txBody>
      </p:sp>
      <p:sp>
        <p:nvSpPr>
          <p:cNvPr id="157" name="テキスト プレースホルダー 74"/>
          <p:cNvSpPr>
            <a:spLocks noGrp="1"/>
          </p:cNvSpPr>
          <p:nvPr>
            <p:ph type="body" sz="quarter" idx="50" hasCustomPrompt="1"/>
          </p:nvPr>
        </p:nvSpPr>
        <p:spPr>
          <a:xfrm>
            <a:off x="172714" y="10384329"/>
            <a:ext cx="7256785" cy="258379"/>
          </a:xfrm>
        </p:spPr>
        <p:txBody>
          <a:bodyPr>
            <a:noAutofit/>
          </a:bodyPr>
          <a:lstStyle>
            <a:lvl1pPr marL="0" indent="0">
              <a:buNone/>
              <a:defRPr sz="800" b="0">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a:t>
            </a:r>
            <a:r>
              <a:rPr kumimoji="1" lang="ja-JP" altLang="en-US" dirty="0"/>
              <a:t>ここに注意事項などを入れましょう。ここに注意事項などを入れましょう。ここに注意事項などを入れましょう。ここに注意事項などを入れましょう。</a:t>
            </a:r>
          </a:p>
        </p:txBody>
      </p:sp>
    </p:spTree>
    <p:extLst>
      <p:ext uri="{BB962C8B-B14F-4D97-AF65-F5344CB8AC3E}">
        <p14:creationId xmlns:p14="http://schemas.microsoft.com/office/powerpoint/2010/main" val="141023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381748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225949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194280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42672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388257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246374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282351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231F9C-C4F4-4260-990F-0A104FED5414}" type="datetimeFigureOut">
              <a:rPr kumimoji="1" lang="ja-JP" altLang="en-US" smtClean="0"/>
              <a:pPr/>
              <a:t>2023/10/13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418251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D231F9C-C4F4-4260-990F-0A104FED5414}" type="datetimeFigureOut">
              <a:rPr kumimoji="1" lang="ja-JP" altLang="en-US" smtClean="0"/>
              <a:pPr/>
              <a:t>2023/10/13</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C02757F-E6F7-4928-9538-927C18CE579F}" type="slidenum">
              <a:rPr kumimoji="1" lang="ja-JP" altLang="en-US" smtClean="0"/>
              <a:pPr/>
              <a:t>‹#›</a:t>
            </a:fld>
            <a:endParaRPr kumimoji="1" lang="ja-JP" altLang="en-US" dirty="0"/>
          </a:p>
        </p:txBody>
      </p:sp>
    </p:spTree>
    <p:extLst>
      <p:ext uri="{BB962C8B-B14F-4D97-AF65-F5344CB8AC3E}">
        <p14:creationId xmlns:p14="http://schemas.microsoft.com/office/powerpoint/2010/main" val="2428031118"/>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5"/>
          <p:cNvSpPr>
            <a:spLocks noChangeArrowheads="1"/>
          </p:cNvSpPr>
          <p:nvPr/>
        </p:nvSpPr>
        <p:spPr bwMode="auto">
          <a:xfrm>
            <a:off x="0" y="827"/>
            <a:ext cx="7559675" cy="1850255"/>
          </a:xfrm>
          <a:prstGeom prst="rect">
            <a:avLst/>
          </a:prstGeom>
          <a:solidFill>
            <a:schemeClr val="accent5">
              <a:lumMod val="20000"/>
              <a:lumOff val="80000"/>
            </a:schemeClr>
          </a:solidFill>
          <a:ln>
            <a:noFill/>
          </a:ln>
        </p:spPr>
        <p:txBody>
          <a:bodyPr vert="horz" wrap="square" lIns="91440" tIns="45720" rIns="91440" bIns="45720" numCol="1" anchor="t" anchorCtr="0" compatLnSpc="1">
            <a:prstTxWarp prst="textNoShape">
              <a:avLst/>
            </a:prstTxWarp>
          </a:bodyPr>
          <a:lstStyle/>
          <a:p>
            <a:endParaRPr lang="ja-JP" altLang="en-US" dirty="0"/>
          </a:p>
        </p:txBody>
      </p:sp>
      <p:grpSp>
        <p:nvGrpSpPr>
          <p:cNvPr id="3" name="グループ化 2"/>
          <p:cNvGrpSpPr/>
          <p:nvPr/>
        </p:nvGrpSpPr>
        <p:grpSpPr>
          <a:xfrm>
            <a:off x="282095" y="585835"/>
            <a:ext cx="4860808" cy="1135058"/>
            <a:chOff x="282095" y="776335"/>
            <a:chExt cx="4860808" cy="1135058"/>
          </a:xfrm>
          <a:solidFill>
            <a:schemeClr val="accent2">
              <a:lumMod val="60000"/>
              <a:lumOff val="40000"/>
            </a:schemeClr>
          </a:solidFill>
        </p:grpSpPr>
        <p:sp>
          <p:nvSpPr>
            <p:cNvPr id="104" name="円/楕円 103"/>
            <p:cNvSpPr/>
            <p:nvPr/>
          </p:nvSpPr>
          <p:spPr>
            <a:xfrm>
              <a:off x="282095" y="790073"/>
              <a:ext cx="1091603" cy="10916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円/楕円 104"/>
            <p:cNvSpPr/>
            <p:nvPr/>
          </p:nvSpPr>
          <p:spPr>
            <a:xfrm>
              <a:off x="1235848" y="776335"/>
              <a:ext cx="1091603" cy="10916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円/楕円 105"/>
            <p:cNvSpPr/>
            <p:nvPr/>
          </p:nvSpPr>
          <p:spPr>
            <a:xfrm>
              <a:off x="2161678" y="789495"/>
              <a:ext cx="1091603" cy="10916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7" name="円/楕円 106"/>
            <p:cNvSpPr/>
            <p:nvPr/>
          </p:nvSpPr>
          <p:spPr>
            <a:xfrm>
              <a:off x="3113472" y="819790"/>
              <a:ext cx="1091603" cy="10916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8" name="円/楕円 107"/>
            <p:cNvSpPr/>
            <p:nvPr/>
          </p:nvSpPr>
          <p:spPr>
            <a:xfrm>
              <a:off x="4051300" y="814046"/>
              <a:ext cx="1091603" cy="10916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1" name="Group 8"/>
          <p:cNvGrpSpPr>
            <a:grpSpLocks noChangeAspect="1"/>
          </p:cNvGrpSpPr>
          <p:nvPr/>
        </p:nvGrpSpPr>
        <p:grpSpPr bwMode="auto">
          <a:xfrm>
            <a:off x="5567196" y="181377"/>
            <a:ext cx="1925449" cy="1691955"/>
            <a:chOff x="2770" y="255"/>
            <a:chExt cx="2018" cy="249"/>
          </a:xfrm>
        </p:grpSpPr>
        <p:sp>
          <p:nvSpPr>
            <p:cNvPr id="22" name="Freeform 9"/>
            <p:cNvSpPr>
              <a:spLocks/>
            </p:cNvSpPr>
            <p:nvPr/>
          </p:nvSpPr>
          <p:spPr bwMode="auto">
            <a:xfrm>
              <a:off x="2770" y="255"/>
              <a:ext cx="2018" cy="249"/>
            </a:xfrm>
            <a:custGeom>
              <a:avLst/>
              <a:gdLst>
                <a:gd name="T0" fmla="*/ 134 w 1996"/>
                <a:gd name="T1" fmla="*/ 96 h 218"/>
                <a:gd name="T2" fmla="*/ 0 w 1996"/>
                <a:gd name="T3" fmla="*/ 218 h 218"/>
                <a:gd name="T4" fmla="*/ 1996 w 1996"/>
                <a:gd name="T5" fmla="*/ 218 h 218"/>
                <a:gd name="T6" fmla="*/ 1996 w 1996"/>
                <a:gd name="T7" fmla="*/ 0 h 218"/>
                <a:gd name="T8" fmla="*/ 0 w 1996"/>
                <a:gd name="T9" fmla="*/ 0 h 218"/>
                <a:gd name="T10" fmla="*/ 134 w 1996"/>
                <a:gd name="T11" fmla="*/ 96 h 218"/>
              </a:gdLst>
              <a:ahLst/>
              <a:cxnLst>
                <a:cxn ang="0">
                  <a:pos x="T0" y="T1"/>
                </a:cxn>
                <a:cxn ang="0">
                  <a:pos x="T2" y="T3"/>
                </a:cxn>
                <a:cxn ang="0">
                  <a:pos x="T4" y="T5"/>
                </a:cxn>
                <a:cxn ang="0">
                  <a:pos x="T6" y="T7"/>
                </a:cxn>
                <a:cxn ang="0">
                  <a:pos x="T8" y="T9"/>
                </a:cxn>
                <a:cxn ang="0">
                  <a:pos x="T10" y="T11"/>
                </a:cxn>
              </a:cxnLst>
              <a:rect l="0" t="0" r="r" b="b"/>
              <a:pathLst>
                <a:path w="1996" h="218">
                  <a:moveTo>
                    <a:pt x="134" y="96"/>
                  </a:moveTo>
                  <a:lnTo>
                    <a:pt x="0" y="218"/>
                  </a:lnTo>
                  <a:lnTo>
                    <a:pt x="1996" y="218"/>
                  </a:lnTo>
                  <a:lnTo>
                    <a:pt x="1996" y="0"/>
                  </a:lnTo>
                  <a:lnTo>
                    <a:pt x="0" y="0"/>
                  </a:lnTo>
                  <a:lnTo>
                    <a:pt x="134" y="96"/>
                  </a:lnTo>
                  <a:close/>
                </a:path>
              </a:pathLst>
            </a:custGeom>
            <a:solidFill>
              <a:srgbClr val="C8A0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3" name="Freeform 10"/>
            <p:cNvSpPr>
              <a:spLocks noEditPoints="1"/>
            </p:cNvSpPr>
            <p:nvPr/>
          </p:nvSpPr>
          <p:spPr bwMode="auto">
            <a:xfrm>
              <a:off x="2862" y="263"/>
              <a:ext cx="1926" cy="237"/>
            </a:xfrm>
            <a:custGeom>
              <a:avLst/>
              <a:gdLst>
                <a:gd name="T0" fmla="*/ 1866 w 1926"/>
                <a:gd name="T1" fmla="*/ 172 h 180"/>
                <a:gd name="T2" fmla="*/ 1758 w 1926"/>
                <a:gd name="T3" fmla="*/ 180 h 180"/>
                <a:gd name="T4" fmla="*/ 1740 w 1926"/>
                <a:gd name="T5" fmla="*/ 174 h 180"/>
                <a:gd name="T6" fmla="*/ 1628 w 1926"/>
                <a:gd name="T7" fmla="*/ 178 h 180"/>
                <a:gd name="T8" fmla="*/ 1612 w 1926"/>
                <a:gd name="T9" fmla="*/ 176 h 180"/>
                <a:gd name="T10" fmla="*/ 1496 w 1926"/>
                <a:gd name="T11" fmla="*/ 176 h 180"/>
                <a:gd name="T12" fmla="*/ 1478 w 1926"/>
                <a:gd name="T13" fmla="*/ 180 h 180"/>
                <a:gd name="T14" fmla="*/ 1372 w 1926"/>
                <a:gd name="T15" fmla="*/ 172 h 180"/>
                <a:gd name="T16" fmla="*/ 1306 w 1926"/>
                <a:gd name="T17" fmla="*/ 180 h 180"/>
                <a:gd name="T18" fmla="*/ 1264 w 1926"/>
                <a:gd name="T19" fmla="*/ 172 h 180"/>
                <a:gd name="T20" fmla="*/ 1156 w 1926"/>
                <a:gd name="T21" fmla="*/ 180 h 180"/>
                <a:gd name="T22" fmla="*/ 1138 w 1926"/>
                <a:gd name="T23" fmla="*/ 176 h 180"/>
                <a:gd name="T24" fmla="*/ 1024 w 1926"/>
                <a:gd name="T25" fmla="*/ 176 h 180"/>
                <a:gd name="T26" fmla="*/ 1008 w 1926"/>
                <a:gd name="T27" fmla="*/ 178 h 180"/>
                <a:gd name="T28" fmla="*/ 894 w 1926"/>
                <a:gd name="T29" fmla="*/ 174 h 180"/>
                <a:gd name="T30" fmla="*/ 876 w 1926"/>
                <a:gd name="T31" fmla="*/ 180 h 180"/>
                <a:gd name="T32" fmla="*/ 790 w 1926"/>
                <a:gd name="T33" fmla="*/ 172 h 180"/>
                <a:gd name="T34" fmla="*/ 682 w 1926"/>
                <a:gd name="T35" fmla="*/ 180 h 180"/>
                <a:gd name="T36" fmla="*/ 664 w 1926"/>
                <a:gd name="T37" fmla="*/ 174 h 180"/>
                <a:gd name="T38" fmla="*/ 550 w 1926"/>
                <a:gd name="T39" fmla="*/ 178 h 180"/>
                <a:gd name="T40" fmla="*/ 536 w 1926"/>
                <a:gd name="T41" fmla="*/ 176 h 180"/>
                <a:gd name="T42" fmla="*/ 420 w 1926"/>
                <a:gd name="T43" fmla="*/ 176 h 180"/>
                <a:gd name="T44" fmla="*/ 402 w 1926"/>
                <a:gd name="T45" fmla="*/ 180 h 180"/>
                <a:gd name="T46" fmla="*/ 294 w 1926"/>
                <a:gd name="T47" fmla="*/ 172 h 180"/>
                <a:gd name="T48" fmla="*/ 230 w 1926"/>
                <a:gd name="T49" fmla="*/ 180 h 180"/>
                <a:gd name="T50" fmla="*/ 188 w 1926"/>
                <a:gd name="T51" fmla="*/ 172 h 180"/>
                <a:gd name="T52" fmla="*/ 80 w 1926"/>
                <a:gd name="T53" fmla="*/ 180 h 180"/>
                <a:gd name="T54" fmla="*/ 62 w 1926"/>
                <a:gd name="T55" fmla="*/ 176 h 180"/>
                <a:gd name="T56" fmla="*/ 18 w 1926"/>
                <a:gd name="T57" fmla="*/ 176 h 180"/>
                <a:gd name="T58" fmla="*/ 60 w 1926"/>
                <a:gd name="T59" fmla="*/ 128 h 180"/>
                <a:gd name="T60" fmla="*/ 116 w 1926"/>
                <a:gd name="T61" fmla="*/ 90 h 180"/>
                <a:gd name="T62" fmla="*/ 56 w 1926"/>
                <a:gd name="T63" fmla="*/ 42 h 180"/>
                <a:gd name="T64" fmla="*/ 42 w 1926"/>
                <a:gd name="T65" fmla="*/ 24 h 180"/>
                <a:gd name="T66" fmla="*/ 1854 w 1926"/>
                <a:gd name="T67" fmla="*/ 8 h 180"/>
                <a:gd name="T68" fmla="*/ 1838 w 1926"/>
                <a:gd name="T69" fmla="*/ 4 h 180"/>
                <a:gd name="T70" fmla="*/ 1724 w 1926"/>
                <a:gd name="T71" fmla="*/ 4 h 180"/>
                <a:gd name="T72" fmla="*/ 1706 w 1926"/>
                <a:gd name="T73" fmla="*/ 8 h 180"/>
                <a:gd name="T74" fmla="*/ 1598 w 1926"/>
                <a:gd name="T75" fmla="*/ 0 h 180"/>
                <a:gd name="T76" fmla="*/ 1534 w 1926"/>
                <a:gd name="T77" fmla="*/ 8 h 180"/>
                <a:gd name="T78" fmla="*/ 1490 w 1926"/>
                <a:gd name="T79" fmla="*/ 0 h 180"/>
                <a:gd name="T80" fmla="*/ 1384 w 1926"/>
                <a:gd name="T81" fmla="*/ 8 h 180"/>
                <a:gd name="T82" fmla="*/ 1366 w 1926"/>
                <a:gd name="T83" fmla="*/ 4 h 180"/>
                <a:gd name="T84" fmla="*/ 1250 w 1926"/>
                <a:gd name="T85" fmla="*/ 4 h 180"/>
                <a:gd name="T86" fmla="*/ 1234 w 1926"/>
                <a:gd name="T87" fmla="*/ 8 h 180"/>
                <a:gd name="T88" fmla="*/ 1122 w 1926"/>
                <a:gd name="T89" fmla="*/ 2 h 180"/>
                <a:gd name="T90" fmla="*/ 1104 w 1926"/>
                <a:gd name="T91" fmla="*/ 8 h 180"/>
                <a:gd name="T92" fmla="*/ 1018 w 1926"/>
                <a:gd name="T93" fmla="*/ 0 h 180"/>
                <a:gd name="T94" fmla="*/ 910 w 1926"/>
                <a:gd name="T95" fmla="*/ 8 h 180"/>
                <a:gd name="T96" fmla="*/ 890 w 1926"/>
                <a:gd name="T97" fmla="*/ 2 h 180"/>
                <a:gd name="T98" fmla="*/ 778 w 1926"/>
                <a:gd name="T99" fmla="*/ 8 h 180"/>
                <a:gd name="T100" fmla="*/ 762 w 1926"/>
                <a:gd name="T101" fmla="*/ 4 h 180"/>
                <a:gd name="T102" fmla="*/ 648 w 1926"/>
                <a:gd name="T103" fmla="*/ 4 h 180"/>
                <a:gd name="T104" fmla="*/ 630 w 1926"/>
                <a:gd name="T105" fmla="*/ 8 h 180"/>
                <a:gd name="T106" fmla="*/ 522 w 1926"/>
                <a:gd name="T107" fmla="*/ 0 h 180"/>
                <a:gd name="T108" fmla="*/ 458 w 1926"/>
                <a:gd name="T109" fmla="*/ 8 h 180"/>
                <a:gd name="T110" fmla="*/ 414 w 1926"/>
                <a:gd name="T111" fmla="*/ 0 h 180"/>
                <a:gd name="T112" fmla="*/ 306 w 1926"/>
                <a:gd name="T113" fmla="*/ 8 h 180"/>
                <a:gd name="T114" fmla="*/ 288 w 1926"/>
                <a:gd name="T115" fmla="*/ 4 h 180"/>
                <a:gd name="T116" fmla="*/ 174 w 1926"/>
                <a:gd name="T117" fmla="*/ 4 h 180"/>
                <a:gd name="T118" fmla="*/ 158 w 1926"/>
                <a:gd name="T119" fmla="*/ 8 h 180"/>
                <a:gd name="T120" fmla="*/ 46 w 1926"/>
                <a:gd name="T121" fmla="*/ 2 h 180"/>
                <a:gd name="T122" fmla="*/ 26 w 1926"/>
                <a:gd name="T123" fmla="*/ 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26" h="180">
                  <a:moveTo>
                    <a:pt x="1910" y="180"/>
                  </a:moveTo>
                  <a:lnTo>
                    <a:pt x="1888" y="180"/>
                  </a:lnTo>
                  <a:lnTo>
                    <a:pt x="1888" y="180"/>
                  </a:lnTo>
                  <a:lnTo>
                    <a:pt x="1886" y="178"/>
                  </a:lnTo>
                  <a:lnTo>
                    <a:pt x="1884" y="176"/>
                  </a:lnTo>
                  <a:lnTo>
                    <a:pt x="1884" y="176"/>
                  </a:lnTo>
                  <a:lnTo>
                    <a:pt x="1886" y="174"/>
                  </a:lnTo>
                  <a:lnTo>
                    <a:pt x="1888" y="172"/>
                  </a:lnTo>
                  <a:lnTo>
                    <a:pt x="1910" y="172"/>
                  </a:lnTo>
                  <a:lnTo>
                    <a:pt x="1910" y="172"/>
                  </a:lnTo>
                  <a:lnTo>
                    <a:pt x="1912" y="174"/>
                  </a:lnTo>
                  <a:lnTo>
                    <a:pt x="1914" y="176"/>
                  </a:lnTo>
                  <a:lnTo>
                    <a:pt x="1914" y="176"/>
                  </a:lnTo>
                  <a:lnTo>
                    <a:pt x="1912" y="178"/>
                  </a:lnTo>
                  <a:lnTo>
                    <a:pt x="1910" y="180"/>
                  </a:lnTo>
                  <a:lnTo>
                    <a:pt x="1910" y="180"/>
                  </a:lnTo>
                  <a:close/>
                  <a:moveTo>
                    <a:pt x="1866" y="180"/>
                  </a:moveTo>
                  <a:lnTo>
                    <a:pt x="1844" y="180"/>
                  </a:lnTo>
                  <a:lnTo>
                    <a:pt x="1844" y="180"/>
                  </a:lnTo>
                  <a:lnTo>
                    <a:pt x="1842" y="178"/>
                  </a:lnTo>
                  <a:lnTo>
                    <a:pt x="1842" y="176"/>
                  </a:lnTo>
                  <a:lnTo>
                    <a:pt x="1842" y="176"/>
                  </a:lnTo>
                  <a:lnTo>
                    <a:pt x="1842" y="174"/>
                  </a:lnTo>
                  <a:lnTo>
                    <a:pt x="1844" y="172"/>
                  </a:lnTo>
                  <a:lnTo>
                    <a:pt x="1866" y="172"/>
                  </a:lnTo>
                  <a:lnTo>
                    <a:pt x="1866" y="172"/>
                  </a:lnTo>
                  <a:lnTo>
                    <a:pt x="1870" y="174"/>
                  </a:lnTo>
                  <a:lnTo>
                    <a:pt x="1870" y="176"/>
                  </a:lnTo>
                  <a:lnTo>
                    <a:pt x="1870" y="176"/>
                  </a:lnTo>
                  <a:lnTo>
                    <a:pt x="1870" y="178"/>
                  </a:lnTo>
                  <a:lnTo>
                    <a:pt x="1866" y="180"/>
                  </a:lnTo>
                  <a:lnTo>
                    <a:pt x="1866" y="180"/>
                  </a:lnTo>
                  <a:close/>
                  <a:moveTo>
                    <a:pt x="1824" y="180"/>
                  </a:moveTo>
                  <a:lnTo>
                    <a:pt x="1802" y="180"/>
                  </a:lnTo>
                  <a:lnTo>
                    <a:pt x="1802" y="180"/>
                  </a:lnTo>
                  <a:lnTo>
                    <a:pt x="1800" y="178"/>
                  </a:lnTo>
                  <a:lnTo>
                    <a:pt x="1798" y="176"/>
                  </a:lnTo>
                  <a:lnTo>
                    <a:pt x="1798" y="176"/>
                  </a:lnTo>
                  <a:lnTo>
                    <a:pt x="1800" y="174"/>
                  </a:lnTo>
                  <a:lnTo>
                    <a:pt x="1802" y="172"/>
                  </a:lnTo>
                  <a:lnTo>
                    <a:pt x="1824" y="172"/>
                  </a:lnTo>
                  <a:lnTo>
                    <a:pt x="1824" y="172"/>
                  </a:lnTo>
                  <a:lnTo>
                    <a:pt x="1826" y="174"/>
                  </a:lnTo>
                  <a:lnTo>
                    <a:pt x="1828" y="176"/>
                  </a:lnTo>
                  <a:lnTo>
                    <a:pt x="1828" y="176"/>
                  </a:lnTo>
                  <a:lnTo>
                    <a:pt x="1826" y="178"/>
                  </a:lnTo>
                  <a:lnTo>
                    <a:pt x="1824" y="180"/>
                  </a:lnTo>
                  <a:lnTo>
                    <a:pt x="1824" y="180"/>
                  </a:lnTo>
                  <a:close/>
                  <a:moveTo>
                    <a:pt x="1780" y="180"/>
                  </a:moveTo>
                  <a:lnTo>
                    <a:pt x="1758" y="180"/>
                  </a:lnTo>
                  <a:lnTo>
                    <a:pt x="1758" y="180"/>
                  </a:lnTo>
                  <a:lnTo>
                    <a:pt x="1756" y="178"/>
                  </a:lnTo>
                  <a:lnTo>
                    <a:pt x="1756" y="176"/>
                  </a:lnTo>
                  <a:lnTo>
                    <a:pt x="1756" y="176"/>
                  </a:lnTo>
                  <a:lnTo>
                    <a:pt x="1756" y="174"/>
                  </a:lnTo>
                  <a:lnTo>
                    <a:pt x="1758" y="172"/>
                  </a:lnTo>
                  <a:lnTo>
                    <a:pt x="1780" y="172"/>
                  </a:lnTo>
                  <a:lnTo>
                    <a:pt x="1780" y="172"/>
                  </a:lnTo>
                  <a:lnTo>
                    <a:pt x="1782" y="174"/>
                  </a:lnTo>
                  <a:lnTo>
                    <a:pt x="1784" y="176"/>
                  </a:lnTo>
                  <a:lnTo>
                    <a:pt x="1784" y="176"/>
                  </a:lnTo>
                  <a:lnTo>
                    <a:pt x="1782" y="178"/>
                  </a:lnTo>
                  <a:lnTo>
                    <a:pt x="1780" y="180"/>
                  </a:lnTo>
                  <a:lnTo>
                    <a:pt x="1780" y="180"/>
                  </a:lnTo>
                  <a:close/>
                  <a:moveTo>
                    <a:pt x="1738" y="180"/>
                  </a:moveTo>
                  <a:lnTo>
                    <a:pt x="1716" y="180"/>
                  </a:lnTo>
                  <a:lnTo>
                    <a:pt x="1716" y="180"/>
                  </a:lnTo>
                  <a:lnTo>
                    <a:pt x="1714" y="178"/>
                  </a:lnTo>
                  <a:lnTo>
                    <a:pt x="1712" y="176"/>
                  </a:lnTo>
                  <a:lnTo>
                    <a:pt x="1712" y="176"/>
                  </a:lnTo>
                  <a:lnTo>
                    <a:pt x="1714" y="174"/>
                  </a:lnTo>
                  <a:lnTo>
                    <a:pt x="1716" y="172"/>
                  </a:lnTo>
                  <a:lnTo>
                    <a:pt x="1738" y="172"/>
                  </a:lnTo>
                  <a:lnTo>
                    <a:pt x="1738" y="172"/>
                  </a:lnTo>
                  <a:lnTo>
                    <a:pt x="1740" y="174"/>
                  </a:lnTo>
                  <a:lnTo>
                    <a:pt x="1742" y="176"/>
                  </a:lnTo>
                  <a:lnTo>
                    <a:pt x="1742" y="176"/>
                  </a:lnTo>
                  <a:lnTo>
                    <a:pt x="1740" y="178"/>
                  </a:lnTo>
                  <a:lnTo>
                    <a:pt x="1738" y="180"/>
                  </a:lnTo>
                  <a:lnTo>
                    <a:pt x="1738" y="180"/>
                  </a:lnTo>
                  <a:close/>
                  <a:moveTo>
                    <a:pt x="1694" y="180"/>
                  </a:moveTo>
                  <a:lnTo>
                    <a:pt x="1672" y="180"/>
                  </a:lnTo>
                  <a:lnTo>
                    <a:pt x="1672" y="180"/>
                  </a:lnTo>
                  <a:lnTo>
                    <a:pt x="1670" y="178"/>
                  </a:lnTo>
                  <a:lnTo>
                    <a:pt x="1668" y="176"/>
                  </a:lnTo>
                  <a:lnTo>
                    <a:pt x="1668" y="176"/>
                  </a:lnTo>
                  <a:lnTo>
                    <a:pt x="1670" y="174"/>
                  </a:lnTo>
                  <a:lnTo>
                    <a:pt x="1672" y="172"/>
                  </a:lnTo>
                  <a:lnTo>
                    <a:pt x="1694" y="172"/>
                  </a:lnTo>
                  <a:lnTo>
                    <a:pt x="1694" y="172"/>
                  </a:lnTo>
                  <a:lnTo>
                    <a:pt x="1696" y="174"/>
                  </a:lnTo>
                  <a:lnTo>
                    <a:pt x="1698" y="176"/>
                  </a:lnTo>
                  <a:lnTo>
                    <a:pt x="1698" y="176"/>
                  </a:lnTo>
                  <a:lnTo>
                    <a:pt x="1696" y="178"/>
                  </a:lnTo>
                  <a:lnTo>
                    <a:pt x="1694" y="180"/>
                  </a:lnTo>
                  <a:lnTo>
                    <a:pt x="1694" y="180"/>
                  </a:lnTo>
                  <a:close/>
                  <a:moveTo>
                    <a:pt x="1652" y="180"/>
                  </a:moveTo>
                  <a:lnTo>
                    <a:pt x="1630" y="180"/>
                  </a:lnTo>
                  <a:lnTo>
                    <a:pt x="1630" y="180"/>
                  </a:lnTo>
                  <a:lnTo>
                    <a:pt x="1628" y="178"/>
                  </a:lnTo>
                  <a:lnTo>
                    <a:pt x="1626" y="176"/>
                  </a:lnTo>
                  <a:lnTo>
                    <a:pt x="1626" y="176"/>
                  </a:lnTo>
                  <a:lnTo>
                    <a:pt x="1628" y="174"/>
                  </a:lnTo>
                  <a:lnTo>
                    <a:pt x="1630" y="172"/>
                  </a:lnTo>
                  <a:lnTo>
                    <a:pt x="1652" y="172"/>
                  </a:lnTo>
                  <a:lnTo>
                    <a:pt x="1652" y="172"/>
                  </a:lnTo>
                  <a:lnTo>
                    <a:pt x="1654" y="174"/>
                  </a:lnTo>
                  <a:lnTo>
                    <a:pt x="1654" y="176"/>
                  </a:lnTo>
                  <a:lnTo>
                    <a:pt x="1654" y="176"/>
                  </a:lnTo>
                  <a:lnTo>
                    <a:pt x="1654" y="178"/>
                  </a:lnTo>
                  <a:lnTo>
                    <a:pt x="1652" y="180"/>
                  </a:lnTo>
                  <a:lnTo>
                    <a:pt x="1652" y="180"/>
                  </a:lnTo>
                  <a:close/>
                  <a:moveTo>
                    <a:pt x="1608" y="180"/>
                  </a:moveTo>
                  <a:lnTo>
                    <a:pt x="1586" y="180"/>
                  </a:lnTo>
                  <a:lnTo>
                    <a:pt x="1586" y="180"/>
                  </a:lnTo>
                  <a:lnTo>
                    <a:pt x="1584" y="178"/>
                  </a:lnTo>
                  <a:lnTo>
                    <a:pt x="1582" y="176"/>
                  </a:lnTo>
                  <a:lnTo>
                    <a:pt x="1582" y="176"/>
                  </a:lnTo>
                  <a:lnTo>
                    <a:pt x="1584" y="174"/>
                  </a:lnTo>
                  <a:lnTo>
                    <a:pt x="1586" y="172"/>
                  </a:lnTo>
                  <a:lnTo>
                    <a:pt x="1608" y="172"/>
                  </a:lnTo>
                  <a:lnTo>
                    <a:pt x="1608" y="172"/>
                  </a:lnTo>
                  <a:lnTo>
                    <a:pt x="1610" y="174"/>
                  </a:lnTo>
                  <a:lnTo>
                    <a:pt x="1612" y="176"/>
                  </a:lnTo>
                  <a:lnTo>
                    <a:pt x="1612" y="176"/>
                  </a:lnTo>
                  <a:lnTo>
                    <a:pt x="1610" y="178"/>
                  </a:lnTo>
                  <a:lnTo>
                    <a:pt x="1608" y="180"/>
                  </a:lnTo>
                  <a:lnTo>
                    <a:pt x="1608" y="180"/>
                  </a:lnTo>
                  <a:close/>
                  <a:moveTo>
                    <a:pt x="1566" y="180"/>
                  </a:moveTo>
                  <a:lnTo>
                    <a:pt x="1544" y="180"/>
                  </a:lnTo>
                  <a:lnTo>
                    <a:pt x="1544" y="180"/>
                  </a:lnTo>
                  <a:lnTo>
                    <a:pt x="1540" y="178"/>
                  </a:lnTo>
                  <a:lnTo>
                    <a:pt x="1540" y="176"/>
                  </a:lnTo>
                  <a:lnTo>
                    <a:pt x="1540" y="176"/>
                  </a:lnTo>
                  <a:lnTo>
                    <a:pt x="1540" y="174"/>
                  </a:lnTo>
                  <a:lnTo>
                    <a:pt x="1544" y="172"/>
                  </a:lnTo>
                  <a:lnTo>
                    <a:pt x="1566" y="172"/>
                  </a:lnTo>
                  <a:lnTo>
                    <a:pt x="1566" y="172"/>
                  </a:lnTo>
                  <a:lnTo>
                    <a:pt x="1568" y="174"/>
                  </a:lnTo>
                  <a:lnTo>
                    <a:pt x="1568" y="176"/>
                  </a:lnTo>
                  <a:lnTo>
                    <a:pt x="1568" y="176"/>
                  </a:lnTo>
                  <a:lnTo>
                    <a:pt x="1568" y="178"/>
                  </a:lnTo>
                  <a:lnTo>
                    <a:pt x="1566" y="180"/>
                  </a:lnTo>
                  <a:lnTo>
                    <a:pt x="1566" y="180"/>
                  </a:lnTo>
                  <a:close/>
                  <a:moveTo>
                    <a:pt x="1522" y="180"/>
                  </a:moveTo>
                  <a:lnTo>
                    <a:pt x="1500" y="180"/>
                  </a:lnTo>
                  <a:lnTo>
                    <a:pt x="1500" y="180"/>
                  </a:lnTo>
                  <a:lnTo>
                    <a:pt x="1498" y="178"/>
                  </a:lnTo>
                  <a:lnTo>
                    <a:pt x="1496" y="176"/>
                  </a:lnTo>
                  <a:lnTo>
                    <a:pt x="1496" y="176"/>
                  </a:lnTo>
                  <a:lnTo>
                    <a:pt x="1498" y="174"/>
                  </a:lnTo>
                  <a:lnTo>
                    <a:pt x="1500" y="172"/>
                  </a:lnTo>
                  <a:lnTo>
                    <a:pt x="1522" y="172"/>
                  </a:lnTo>
                  <a:lnTo>
                    <a:pt x="1522" y="172"/>
                  </a:lnTo>
                  <a:lnTo>
                    <a:pt x="1524" y="174"/>
                  </a:lnTo>
                  <a:lnTo>
                    <a:pt x="1526" y="176"/>
                  </a:lnTo>
                  <a:lnTo>
                    <a:pt x="1526" y="176"/>
                  </a:lnTo>
                  <a:lnTo>
                    <a:pt x="1524" y="178"/>
                  </a:lnTo>
                  <a:lnTo>
                    <a:pt x="1522" y="180"/>
                  </a:lnTo>
                  <a:lnTo>
                    <a:pt x="1522" y="180"/>
                  </a:lnTo>
                  <a:close/>
                  <a:moveTo>
                    <a:pt x="1478" y="180"/>
                  </a:moveTo>
                  <a:lnTo>
                    <a:pt x="1458" y="180"/>
                  </a:lnTo>
                  <a:lnTo>
                    <a:pt x="1458" y="180"/>
                  </a:lnTo>
                  <a:lnTo>
                    <a:pt x="1454" y="178"/>
                  </a:lnTo>
                  <a:lnTo>
                    <a:pt x="1454" y="176"/>
                  </a:lnTo>
                  <a:lnTo>
                    <a:pt x="1454" y="176"/>
                  </a:lnTo>
                  <a:lnTo>
                    <a:pt x="1454" y="174"/>
                  </a:lnTo>
                  <a:lnTo>
                    <a:pt x="1458" y="172"/>
                  </a:lnTo>
                  <a:lnTo>
                    <a:pt x="1478" y="172"/>
                  </a:lnTo>
                  <a:lnTo>
                    <a:pt x="1478" y="172"/>
                  </a:lnTo>
                  <a:lnTo>
                    <a:pt x="1482" y="174"/>
                  </a:lnTo>
                  <a:lnTo>
                    <a:pt x="1482" y="176"/>
                  </a:lnTo>
                  <a:lnTo>
                    <a:pt x="1482" y="176"/>
                  </a:lnTo>
                  <a:lnTo>
                    <a:pt x="1482" y="178"/>
                  </a:lnTo>
                  <a:lnTo>
                    <a:pt x="1478" y="180"/>
                  </a:lnTo>
                  <a:lnTo>
                    <a:pt x="1478" y="180"/>
                  </a:lnTo>
                  <a:close/>
                  <a:moveTo>
                    <a:pt x="1436" y="180"/>
                  </a:moveTo>
                  <a:lnTo>
                    <a:pt x="1414" y="180"/>
                  </a:lnTo>
                  <a:lnTo>
                    <a:pt x="1414" y="180"/>
                  </a:lnTo>
                  <a:lnTo>
                    <a:pt x="1412" y="178"/>
                  </a:lnTo>
                  <a:lnTo>
                    <a:pt x="1410" y="176"/>
                  </a:lnTo>
                  <a:lnTo>
                    <a:pt x="1410" y="176"/>
                  </a:lnTo>
                  <a:lnTo>
                    <a:pt x="1412" y="174"/>
                  </a:lnTo>
                  <a:lnTo>
                    <a:pt x="1414" y="172"/>
                  </a:lnTo>
                  <a:lnTo>
                    <a:pt x="1436" y="172"/>
                  </a:lnTo>
                  <a:lnTo>
                    <a:pt x="1436" y="172"/>
                  </a:lnTo>
                  <a:lnTo>
                    <a:pt x="1438" y="174"/>
                  </a:lnTo>
                  <a:lnTo>
                    <a:pt x="1440" y="176"/>
                  </a:lnTo>
                  <a:lnTo>
                    <a:pt x="1440" y="176"/>
                  </a:lnTo>
                  <a:lnTo>
                    <a:pt x="1438" y="178"/>
                  </a:lnTo>
                  <a:lnTo>
                    <a:pt x="1436" y="180"/>
                  </a:lnTo>
                  <a:lnTo>
                    <a:pt x="1436" y="180"/>
                  </a:lnTo>
                  <a:close/>
                  <a:moveTo>
                    <a:pt x="1392" y="180"/>
                  </a:moveTo>
                  <a:lnTo>
                    <a:pt x="1372" y="180"/>
                  </a:lnTo>
                  <a:lnTo>
                    <a:pt x="1372" y="180"/>
                  </a:lnTo>
                  <a:lnTo>
                    <a:pt x="1368" y="178"/>
                  </a:lnTo>
                  <a:lnTo>
                    <a:pt x="1368" y="176"/>
                  </a:lnTo>
                  <a:lnTo>
                    <a:pt x="1368" y="176"/>
                  </a:lnTo>
                  <a:lnTo>
                    <a:pt x="1368" y="174"/>
                  </a:lnTo>
                  <a:lnTo>
                    <a:pt x="1372" y="172"/>
                  </a:lnTo>
                  <a:lnTo>
                    <a:pt x="1392" y="172"/>
                  </a:lnTo>
                  <a:lnTo>
                    <a:pt x="1392" y="172"/>
                  </a:lnTo>
                  <a:lnTo>
                    <a:pt x="1396" y="174"/>
                  </a:lnTo>
                  <a:lnTo>
                    <a:pt x="1396" y="176"/>
                  </a:lnTo>
                  <a:lnTo>
                    <a:pt x="1396" y="176"/>
                  </a:lnTo>
                  <a:lnTo>
                    <a:pt x="1396" y="178"/>
                  </a:lnTo>
                  <a:lnTo>
                    <a:pt x="1392" y="180"/>
                  </a:lnTo>
                  <a:lnTo>
                    <a:pt x="1392" y="180"/>
                  </a:lnTo>
                  <a:close/>
                  <a:moveTo>
                    <a:pt x="1350" y="180"/>
                  </a:moveTo>
                  <a:lnTo>
                    <a:pt x="1328" y="180"/>
                  </a:lnTo>
                  <a:lnTo>
                    <a:pt x="1328" y="180"/>
                  </a:lnTo>
                  <a:lnTo>
                    <a:pt x="1326" y="178"/>
                  </a:lnTo>
                  <a:lnTo>
                    <a:pt x="1324" y="176"/>
                  </a:lnTo>
                  <a:lnTo>
                    <a:pt x="1324" y="176"/>
                  </a:lnTo>
                  <a:lnTo>
                    <a:pt x="1326" y="174"/>
                  </a:lnTo>
                  <a:lnTo>
                    <a:pt x="1328" y="172"/>
                  </a:lnTo>
                  <a:lnTo>
                    <a:pt x="1350" y="172"/>
                  </a:lnTo>
                  <a:lnTo>
                    <a:pt x="1350" y="172"/>
                  </a:lnTo>
                  <a:lnTo>
                    <a:pt x="1352" y="174"/>
                  </a:lnTo>
                  <a:lnTo>
                    <a:pt x="1354" y="176"/>
                  </a:lnTo>
                  <a:lnTo>
                    <a:pt x="1354" y="176"/>
                  </a:lnTo>
                  <a:lnTo>
                    <a:pt x="1352" y="178"/>
                  </a:lnTo>
                  <a:lnTo>
                    <a:pt x="1350" y="180"/>
                  </a:lnTo>
                  <a:lnTo>
                    <a:pt x="1350" y="180"/>
                  </a:lnTo>
                  <a:close/>
                  <a:moveTo>
                    <a:pt x="1306" y="180"/>
                  </a:moveTo>
                  <a:lnTo>
                    <a:pt x="1286" y="180"/>
                  </a:lnTo>
                  <a:lnTo>
                    <a:pt x="1286" y="180"/>
                  </a:lnTo>
                  <a:lnTo>
                    <a:pt x="1282" y="178"/>
                  </a:lnTo>
                  <a:lnTo>
                    <a:pt x="1282" y="176"/>
                  </a:lnTo>
                  <a:lnTo>
                    <a:pt x="1282" y="176"/>
                  </a:lnTo>
                  <a:lnTo>
                    <a:pt x="1282" y="174"/>
                  </a:lnTo>
                  <a:lnTo>
                    <a:pt x="1286" y="172"/>
                  </a:lnTo>
                  <a:lnTo>
                    <a:pt x="1306" y="172"/>
                  </a:lnTo>
                  <a:lnTo>
                    <a:pt x="1306" y="172"/>
                  </a:lnTo>
                  <a:lnTo>
                    <a:pt x="1310" y="174"/>
                  </a:lnTo>
                  <a:lnTo>
                    <a:pt x="1310" y="176"/>
                  </a:lnTo>
                  <a:lnTo>
                    <a:pt x="1310" y="176"/>
                  </a:lnTo>
                  <a:lnTo>
                    <a:pt x="1310" y="178"/>
                  </a:lnTo>
                  <a:lnTo>
                    <a:pt x="1306" y="180"/>
                  </a:lnTo>
                  <a:lnTo>
                    <a:pt x="1306" y="180"/>
                  </a:lnTo>
                  <a:close/>
                  <a:moveTo>
                    <a:pt x="1264" y="180"/>
                  </a:moveTo>
                  <a:lnTo>
                    <a:pt x="1242" y="180"/>
                  </a:lnTo>
                  <a:lnTo>
                    <a:pt x="1242" y="180"/>
                  </a:lnTo>
                  <a:lnTo>
                    <a:pt x="1240" y="178"/>
                  </a:lnTo>
                  <a:lnTo>
                    <a:pt x="1238" y="176"/>
                  </a:lnTo>
                  <a:lnTo>
                    <a:pt x="1238" y="176"/>
                  </a:lnTo>
                  <a:lnTo>
                    <a:pt x="1240" y="174"/>
                  </a:lnTo>
                  <a:lnTo>
                    <a:pt x="1242" y="172"/>
                  </a:lnTo>
                  <a:lnTo>
                    <a:pt x="1264" y="172"/>
                  </a:lnTo>
                  <a:lnTo>
                    <a:pt x="1264" y="172"/>
                  </a:lnTo>
                  <a:lnTo>
                    <a:pt x="1266" y="174"/>
                  </a:lnTo>
                  <a:lnTo>
                    <a:pt x="1268" y="176"/>
                  </a:lnTo>
                  <a:lnTo>
                    <a:pt x="1268" y="176"/>
                  </a:lnTo>
                  <a:lnTo>
                    <a:pt x="1266" y="178"/>
                  </a:lnTo>
                  <a:lnTo>
                    <a:pt x="1264" y="180"/>
                  </a:lnTo>
                  <a:lnTo>
                    <a:pt x="1264" y="180"/>
                  </a:lnTo>
                  <a:close/>
                  <a:moveTo>
                    <a:pt x="1220" y="180"/>
                  </a:moveTo>
                  <a:lnTo>
                    <a:pt x="1200" y="180"/>
                  </a:lnTo>
                  <a:lnTo>
                    <a:pt x="1200" y="180"/>
                  </a:lnTo>
                  <a:lnTo>
                    <a:pt x="1196" y="178"/>
                  </a:lnTo>
                  <a:lnTo>
                    <a:pt x="1196" y="176"/>
                  </a:lnTo>
                  <a:lnTo>
                    <a:pt x="1196" y="176"/>
                  </a:lnTo>
                  <a:lnTo>
                    <a:pt x="1196" y="174"/>
                  </a:lnTo>
                  <a:lnTo>
                    <a:pt x="1200" y="172"/>
                  </a:lnTo>
                  <a:lnTo>
                    <a:pt x="1220" y="172"/>
                  </a:lnTo>
                  <a:lnTo>
                    <a:pt x="1220" y="172"/>
                  </a:lnTo>
                  <a:lnTo>
                    <a:pt x="1224" y="174"/>
                  </a:lnTo>
                  <a:lnTo>
                    <a:pt x="1224" y="176"/>
                  </a:lnTo>
                  <a:lnTo>
                    <a:pt x="1224" y="176"/>
                  </a:lnTo>
                  <a:lnTo>
                    <a:pt x="1224" y="178"/>
                  </a:lnTo>
                  <a:lnTo>
                    <a:pt x="1220" y="180"/>
                  </a:lnTo>
                  <a:lnTo>
                    <a:pt x="1220" y="180"/>
                  </a:lnTo>
                  <a:close/>
                  <a:moveTo>
                    <a:pt x="1178" y="180"/>
                  </a:moveTo>
                  <a:lnTo>
                    <a:pt x="1156" y="180"/>
                  </a:lnTo>
                  <a:lnTo>
                    <a:pt x="1156" y="180"/>
                  </a:lnTo>
                  <a:lnTo>
                    <a:pt x="1154" y="178"/>
                  </a:lnTo>
                  <a:lnTo>
                    <a:pt x="1152" y="176"/>
                  </a:lnTo>
                  <a:lnTo>
                    <a:pt x="1152" y="176"/>
                  </a:lnTo>
                  <a:lnTo>
                    <a:pt x="1154" y="174"/>
                  </a:lnTo>
                  <a:lnTo>
                    <a:pt x="1156" y="172"/>
                  </a:lnTo>
                  <a:lnTo>
                    <a:pt x="1178" y="172"/>
                  </a:lnTo>
                  <a:lnTo>
                    <a:pt x="1178" y="172"/>
                  </a:lnTo>
                  <a:lnTo>
                    <a:pt x="1180" y="174"/>
                  </a:lnTo>
                  <a:lnTo>
                    <a:pt x="1182" y="176"/>
                  </a:lnTo>
                  <a:lnTo>
                    <a:pt x="1182" y="176"/>
                  </a:lnTo>
                  <a:lnTo>
                    <a:pt x="1180" y="178"/>
                  </a:lnTo>
                  <a:lnTo>
                    <a:pt x="1178" y="180"/>
                  </a:lnTo>
                  <a:lnTo>
                    <a:pt x="1178" y="180"/>
                  </a:lnTo>
                  <a:close/>
                  <a:moveTo>
                    <a:pt x="1134" y="180"/>
                  </a:moveTo>
                  <a:lnTo>
                    <a:pt x="1112" y="180"/>
                  </a:lnTo>
                  <a:lnTo>
                    <a:pt x="1112" y="180"/>
                  </a:lnTo>
                  <a:lnTo>
                    <a:pt x="1110" y="178"/>
                  </a:lnTo>
                  <a:lnTo>
                    <a:pt x="1110" y="176"/>
                  </a:lnTo>
                  <a:lnTo>
                    <a:pt x="1110" y="176"/>
                  </a:lnTo>
                  <a:lnTo>
                    <a:pt x="1110" y="174"/>
                  </a:lnTo>
                  <a:lnTo>
                    <a:pt x="1112" y="172"/>
                  </a:lnTo>
                  <a:lnTo>
                    <a:pt x="1134" y="172"/>
                  </a:lnTo>
                  <a:lnTo>
                    <a:pt x="1134" y="172"/>
                  </a:lnTo>
                  <a:lnTo>
                    <a:pt x="1138" y="174"/>
                  </a:lnTo>
                  <a:lnTo>
                    <a:pt x="1138" y="176"/>
                  </a:lnTo>
                  <a:lnTo>
                    <a:pt x="1138" y="176"/>
                  </a:lnTo>
                  <a:lnTo>
                    <a:pt x="1138" y="178"/>
                  </a:lnTo>
                  <a:lnTo>
                    <a:pt x="1134" y="180"/>
                  </a:lnTo>
                  <a:lnTo>
                    <a:pt x="1134" y="180"/>
                  </a:lnTo>
                  <a:close/>
                  <a:moveTo>
                    <a:pt x="1092" y="180"/>
                  </a:moveTo>
                  <a:lnTo>
                    <a:pt x="1070" y="180"/>
                  </a:lnTo>
                  <a:lnTo>
                    <a:pt x="1070" y="180"/>
                  </a:lnTo>
                  <a:lnTo>
                    <a:pt x="1068" y="178"/>
                  </a:lnTo>
                  <a:lnTo>
                    <a:pt x="1066" y="176"/>
                  </a:lnTo>
                  <a:lnTo>
                    <a:pt x="1066" y="176"/>
                  </a:lnTo>
                  <a:lnTo>
                    <a:pt x="1068" y="174"/>
                  </a:lnTo>
                  <a:lnTo>
                    <a:pt x="1070" y="172"/>
                  </a:lnTo>
                  <a:lnTo>
                    <a:pt x="1092" y="172"/>
                  </a:lnTo>
                  <a:lnTo>
                    <a:pt x="1092" y="172"/>
                  </a:lnTo>
                  <a:lnTo>
                    <a:pt x="1094" y="174"/>
                  </a:lnTo>
                  <a:lnTo>
                    <a:pt x="1096" y="176"/>
                  </a:lnTo>
                  <a:lnTo>
                    <a:pt x="1096" y="176"/>
                  </a:lnTo>
                  <a:lnTo>
                    <a:pt x="1094" y="178"/>
                  </a:lnTo>
                  <a:lnTo>
                    <a:pt x="1092" y="180"/>
                  </a:lnTo>
                  <a:lnTo>
                    <a:pt x="1092" y="180"/>
                  </a:lnTo>
                  <a:close/>
                  <a:moveTo>
                    <a:pt x="1048" y="180"/>
                  </a:moveTo>
                  <a:lnTo>
                    <a:pt x="1026" y="180"/>
                  </a:lnTo>
                  <a:lnTo>
                    <a:pt x="1026" y="180"/>
                  </a:lnTo>
                  <a:lnTo>
                    <a:pt x="1024" y="178"/>
                  </a:lnTo>
                  <a:lnTo>
                    <a:pt x="1024" y="176"/>
                  </a:lnTo>
                  <a:lnTo>
                    <a:pt x="1024" y="176"/>
                  </a:lnTo>
                  <a:lnTo>
                    <a:pt x="1024" y="174"/>
                  </a:lnTo>
                  <a:lnTo>
                    <a:pt x="1026" y="172"/>
                  </a:lnTo>
                  <a:lnTo>
                    <a:pt x="1048" y="172"/>
                  </a:lnTo>
                  <a:lnTo>
                    <a:pt x="1048" y="172"/>
                  </a:lnTo>
                  <a:lnTo>
                    <a:pt x="1050" y="174"/>
                  </a:lnTo>
                  <a:lnTo>
                    <a:pt x="1052" y="176"/>
                  </a:lnTo>
                  <a:lnTo>
                    <a:pt x="1052" y="176"/>
                  </a:lnTo>
                  <a:lnTo>
                    <a:pt x="1050" y="178"/>
                  </a:lnTo>
                  <a:lnTo>
                    <a:pt x="1048" y="180"/>
                  </a:lnTo>
                  <a:lnTo>
                    <a:pt x="1048" y="180"/>
                  </a:lnTo>
                  <a:close/>
                  <a:moveTo>
                    <a:pt x="1006" y="180"/>
                  </a:moveTo>
                  <a:lnTo>
                    <a:pt x="984" y="180"/>
                  </a:lnTo>
                  <a:lnTo>
                    <a:pt x="984" y="180"/>
                  </a:lnTo>
                  <a:lnTo>
                    <a:pt x="982" y="178"/>
                  </a:lnTo>
                  <a:lnTo>
                    <a:pt x="980" y="176"/>
                  </a:lnTo>
                  <a:lnTo>
                    <a:pt x="980" y="176"/>
                  </a:lnTo>
                  <a:lnTo>
                    <a:pt x="982" y="174"/>
                  </a:lnTo>
                  <a:lnTo>
                    <a:pt x="984" y="172"/>
                  </a:lnTo>
                  <a:lnTo>
                    <a:pt x="1006" y="172"/>
                  </a:lnTo>
                  <a:lnTo>
                    <a:pt x="1006" y="172"/>
                  </a:lnTo>
                  <a:lnTo>
                    <a:pt x="1008" y="174"/>
                  </a:lnTo>
                  <a:lnTo>
                    <a:pt x="1008" y="176"/>
                  </a:lnTo>
                  <a:lnTo>
                    <a:pt x="1008" y="176"/>
                  </a:lnTo>
                  <a:lnTo>
                    <a:pt x="1008" y="178"/>
                  </a:lnTo>
                  <a:lnTo>
                    <a:pt x="1006" y="180"/>
                  </a:lnTo>
                  <a:lnTo>
                    <a:pt x="1006" y="180"/>
                  </a:lnTo>
                  <a:close/>
                  <a:moveTo>
                    <a:pt x="962" y="180"/>
                  </a:moveTo>
                  <a:lnTo>
                    <a:pt x="940" y="180"/>
                  </a:lnTo>
                  <a:lnTo>
                    <a:pt x="940" y="180"/>
                  </a:lnTo>
                  <a:lnTo>
                    <a:pt x="938" y="178"/>
                  </a:lnTo>
                  <a:lnTo>
                    <a:pt x="936" y="176"/>
                  </a:lnTo>
                  <a:lnTo>
                    <a:pt x="936" y="176"/>
                  </a:lnTo>
                  <a:lnTo>
                    <a:pt x="938" y="174"/>
                  </a:lnTo>
                  <a:lnTo>
                    <a:pt x="940" y="172"/>
                  </a:lnTo>
                  <a:lnTo>
                    <a:pt x="962" y="172"/>
                  </a:lnTo>
                  <a:lnTo>
                    <a:pt x="962" y="172"/>
                  </a:lnTo>
                  <a:lnTo>
                    <a:pt x="964" y="174"/>
                  </a:lnTo>
                  <a:lnTo>
                    <a:pt x="966" y="176"/>
                  </a:lnTo>
                  <a:lnTo>
                    <a:pt x="966" y="176"/>
                  </a:lnTo>
                  <a:lnTo>
                    <a:pt x="964" y="178"/>
                  </a:lnTo>
                  <a:lnTo>
                    <a:pt x="962" y="180"/>
                  </a:lnTo>
                  <a:lnTo>
                    <a:pt x="962" y="180"/>
                  </a:lnTo>
                  <a:close/>
                  <a:moveTo>
                    <a:pt x="920" y="180"/>
                  </a:moveTo>
                  <a:lnTo>
                    <a:pt x="898" y="180"/>
                  </a:lnTo>
                  <a:lnTo>
                    <a:pt x="898" y="180"/>
                  </a:lnTo>
                  <a:lnTo>
                    <a:pt x="894" y="178"/>
                  </a:lnTo>
                  <a:lnTo>
                    <a:pt x="894" y="176"/>
                  </a:lnTo>
                  <a:lnTo>
                    <a:pt x="894" y="176"/>
                  </a:lnTo>
                  <a:lnTo>
                    <a:pt x="894" y="174"/>
                  </a:lnTo>
                  <a:lnTo>
                    <a:pt x="898" y="172"/>
                  </a:lnTo>
                  <a:lnTo>
                    <a:pt x="920" y="172"/>
                  </a:lnTo>
                  <a:lnTo>
                    <a:pt x="920" y="172"/>
                  </a:lnTo>
                  <a:lnTo>
                    <a:pt x="922" y="174"/>
                  </a:lnTo>
                  <a:lnTo>
                    <a:pt x="922" y="176"/>
                  </a:lnTo>
                  <a:lnTo>
                    <a:pt x="922" y="176"/>
                  </a:lnTo>
                  <a:lnTo>
                    <a:pt x="922" y="178"/>
                  </a:lnTo>
                  <a:lnTo>
                    <a:pt x="920" y="180"/>
                  </a:lnTo>
                  <a:lnTo>
                    <a:pt x="920" y="180"/>
                  </a:lnTo>
                  <a:close/>
                  <a:moveTo>
                    <a:pt x="876" y="180"/>
                  </a:moveTo>
                  <a:lnTo>
                    <a:pt x="854" y="180"/>
                  </a:lnTo>
                  <a:lnTo>
                    <a:pt x="854" y="180"/>
                  </a:lnTo>
                  <a:lnTo>
                    <a:pt x="852" y="178"/>
                  </a:lnTo>
                  <a:lnTo>
                    <a:pt x="850" y="176"/>
                  </a:lnTo>
                  <a:lnTo>
                    <a:pt x="850" y="176"/>
                  </a:lnTo>
                  <a:lnTo>
                    <a:pt x="852" y="174"/>
                  </a:lnTo>
                  <a:lnTo>
                    <a:pt x="854" y="172"/>
                  </a:lnTo>
                  <a:lnTo>
                    <a:pt x="876" y="172"/>
                  </a:lnTo>
                  <a:lnTo>
                    <a:pt x="876" y="172"/>
                  </a:lnTo>
                  <a:lnTo>
                    <a:pt x="878" y="174"/>
                  </a:lnTo>
                  <a:lnTo>
                    <a:pt x="880" y="176"/>
                  </a:lnTo>
                  <a:lnTo>
                    <a:pt x="880" y="176"/>
                  </a:lnTo>
                  <a:lnTo>
                    <a:pt x="878" y="178"/>
                  </a:lnTo>
                  <a:lnTo>
                    <a:pt x="876" y="180"/>
                  </a:lnTo>
                  <a:lnTo>
                    <a:pt x="876" y="180"/>
                  </a:lnTo>
                  <a:close/>
                  <a:moveTo>
                    <a:pt x="834" y="180"/>
                  </a:moveTo>
                  <a:lnTo>
                    <a:pt x="812" y="180"/>
                  </a:lnTo>
                  <a:lnTo>
                    <a:pt x="812" y="180"/>
                  </a:lnTo>
                  <a:lnTo>
                    <a:pt x="808" y="178"/>
                  </a:lnTo>
                  <a:lnTo>
                    <a:pt x="808" y="176"/>
                  </a:lnTo>
                  <a:lnTo>
                    <a:pt x="808" y="176"/>
                  </a:lnTo>
                  <a:lnTo>
                    <a:pt x="808" y="174"/>
                  </a:lnTo>
                  <a:lnTo>
                    <a:pt x="812" y="172"/>
                  </a:lnTo>
                  <a:lnTo>
                    <a:pt x="834" y="172"/>
                  </a:lnTo>
                  <a:lnTo>
                    <a:pt x="834" y="172"/>
                  </a:lnTo>
                  <a:lnTo>
                    <a:pt x="836" y="174"/>
                  </a:lnTo>
                  <a:lnTo>
                    <a:pt x="836" y="176"/>
                  </a:lnTo>
                  <a:lnTo>
                    <a:pt x="836" y="176"/>
                  </a:lnTo>
                  <a:lnTo>
                    <a:pt x="836" y="178"/>
                  </a:lnTo>
                  <a:lnTo>
                    <a:pt x="834" y="180"/>
                  </a:lnTo>
                  <a:lnTo>
                    <a:pt x="834" y="180"/>
                  </a:lnTo>
                  <a:close/>
                  <a:moveTo>
                    <a:pt x="790" y="180"/>
                  </a:moveTo>
                  <a:lnTo>
                    <a:pt x="768" y="180"/>
                  </a:lnTo>
                  <a:lnTo>
                    <a:pt x="768" y="180"/>
                  </a:lnTo>
                  <a:lnTo>
                    <a:pt x="766" y="178"/>
                  </a:lnTo>
                  <a:lnTo>
                    <a:pt x="764" y="176"/>
                  </a:lnTo>
                  <a:lnTo>
                    <a:pt x="764" y="176"/>
                  </a:lnTo>
                  <a:lnTo>
                    <a:pt x="766" y="174"/>
                  </a:lnTo>
                  <a:lnTo>
                    <a:pt x="768" y="172"/>
                  </a:lnTo>
                  <a:lnTo>
                    <a:pt x="790" y="172"/>
                  </a:lnTo>
                  <a:lnTo>
                    <a:pt x="790" y="172"/>
                  </a:lnTo>
                  <a:lnTo>
                    <a:pt x="792" y="174"/>
                  </a:lnTo>
                  <a:lnTo>
                    <a:pt x="794" y="176"/>
                  </a:lnTo>
                  <a:lnTo>
                    <a:pt x="794" y="176"/>
                  </a:lnTo>
                  <a:lnTo>
                    <a:pt x="792" y="178"/>
                  </a:lnTo>
                  <a:lnTo>
                    <a:pt x="790" y="180"/>
                  </a:lnTo>
                  <a:lnTo>
                    <a:pt x="790" y="180"/>
                  </a:lnTo>
                  <a:close/>
                  <a:moveTo>
                    <a:pt x="746" y="180"/>
                  </a:moveTo>
                  <a:lnTo>
                    <a:pt x="726" y="180"/>
                  </a:lnTo>
                  <a:lnTo>
                    <a:pt x="726" y="180"/>
                  </a:lnTo>
                  <a:lnTo>
                    <a:pt x="722" y="178"/>
                  </a:lnTo>
                  <a:lnTo>
                    <a:pt x="722" y="176"/>
                  </a:lnTo>
                  <a:lnTo>
                    <a:pt x="722" y="176"/>
                  </a:lnTo>
                  <a:lnTo>
                    <a:pt x="722" y="174"/>
                  </a:lnTo>
                  <a:lnTo>
                    <a:pt x="726" y="172"/>
                  </a:lnTo>
                  <a:lnTo>
                    <a:pt x="746" y="172"/>
                  </a:lnTo>
                  <a:lnTo>
                    <a:pt x="746" y="172"/>
                  </a:lnTo>
                  <a:lnTo>
                    <a:pt x="750" y="174"/>
                  </a:lnTo>
                  <a:lnTo>
                    <a:pt x="750" y="176"/>
                  </a:lnTo>
                  <a:lnTo>
                    <a:pt x="750" y="176"/>
                  </a:lnTo>
                  <a:lnTo>
                    <a:pt x="750" y="178"/>
                  </a:lnTo>
                  <a:lnTo>
                    <a:pt x="746" y="180"/>
                  </a:lnTo>
                  <a:lnTo>
                    <a:pt x="746" y="180"/>
                  </a:lnTo>
                  <a:close/>
                  <a:moveTo>
                    <a:pt x="704" y="180"/>
                  </a:moveTo>
                  <a:lnTo>
                    <a:pt x="682" y="180"/>
                  </a:lnTo>
                  <a:lnTo>
                    <a:pt x="682" y="180"/>
                  </a:lnTo>
                  <a:lnTo>
                    <a:pt x="680" y="178"/>
                  </a:lnTo>
                  <a:lnTo>
                    <a:pt x="678" y="176"/>
                  </a:lnTo>
                  <a:lnTo>
                    <a:pt x="678" y="176"/>
                  </a:lnTo>
                  <a:lnTo>
                    <a:pt x="680" y="174"/>
                  </a:lnTo>
                  <a:lnTo>
                    <a:pt x="682" y="172"/>
                  </a:lnTo>
                  <a:lnTo>
                    <a:pt x="704" y="172"/>
                  </a:lnTo>
                  <a:lnTo>
                    <a:pt x="704" y="172"/>
                  </a:lnTo>
                  <a:lnTo>
                    <a:pt x="706" y="174"/>
                  </a:lnTo>
                  <a:lnTo>
                    <a:pt x="708" y="176"/>
                  </a:lnTo>
                  <a:lnTo>
                    <a:pt x="708" y="176"/>
                  </a:lnTo>
                  <a:lnTo>
                    <a:pt x="706" y="178"/>
                  </a:lnTo>
                  <a:lnTo>
                    <a:pt x="704" y="180"/>
                  </a:lnTo>
                  <a:lnTo>
                    <a:pt x="704" y="180"/>
                  </a:lnTo>
                  <a:close/>
                  <a:moveTo>
                    <a:pt x="660" y="180"/>
                  </a:moveTo>
                  <a:lnTo>
                    <a:pt x="640" y="180"/>
                  </a:lnTo>
                  <a:lnTo>
                    <a:pt x="640" y="180"/>
                  </a:lnTo>
                  <a:lnTo>
                    <a:pt x="636" y="178"/>
                  </a:lnTo>
                  <a:lnTo>
                    <a:pt x="636" y="176"/>
                  </a:lnTo>
                  <a:lnTo>
                    <a:pt x="636" y="176"/>
                  </a:lnTo>
                  <a:lnTo>
                    <a:pt x="636" y="174"/>
                  </a:lnTo>
                  <a:lnTo>
                    <a:pt x="640" y="172"/>
                  </a:lnTo>
                  <a:lnTo>
                    <a:pt x="660" y="172"/>
                  </a:lnTo>
                  <a:lnTo>
                    <a:pt x="660" y="172"/>
                  </a:lnTo>
                  <a:lnTo>
                    <a:pt x="664" y="174"/>
                  </a:lnTo>
                  <a:lnTo>
                    <a:pt x="664" y="176"/>
                  </a:lnTo>
                  <a:lnTo>
                    <a:pt x="664" y="176"/>
                  </a:lnTo>
                  <a:lnTo>
                    <a:pt x="664" y="178"/>
                  </a:lnTo>
                  <a:lnTo>
                    <a:pt x="660" y="180"/>
                  </a:lnTo>
                  <a:lnTo>
                    <a:pt x="660" y="180"/>
                  </a:lnTo>
                  <a:close/>
                  <a:moveTo>
                    <a:pt x="618" y="180"/>
                  </a:moveTo>
                  <a:lnTo>
                    <a:pt x="596" y="180"/>
                  </a:lnTo>
                  <a:lnTo>
                    <a:pt x="596" y="180"/>
                  </a:lnTo>
                  <a:lnTo>
                    <a:pt x="594" y="178"/>
                  </a:lnTo>
                  <a:lnTo>
                    <a:pt x="592" y="176"/>
                  </a:lnTo>
                  <a:lnTo>
                    <a:pt x="592" y="176"/>
                  </a:lnTo>
                  <a:lnTo>
                    <a:pt x="594" y="174"/>
                  </a:lnTo>
                  <a:lnTo>
                    <a:pt x="596" y="172"/>
                  </a:lnTo>
                  <a:lnTo>
                    <a:pt x="618" y="172"/>
                  </a:lnTo>
                  <a:lnTo>
                    <a:pt x="618" y="172"/>
                  </a:lnTo>
                  <a:lnTo>
                    <a:pt x="620" y="174"/>
                  </a:lnTo>
                  <a:lnTo>
                    <a:pt x="622" y="176"/>
                  </a:lnTo>
                  <a:lnTo>
                    <a:pt x="622" y="176"/>
                  </a:lnTo>
                  <a:lnTo>
                    <a:pt x="620" y="178"/>
                  </a:lnTo>
                  <a:lnTo>
                    <a:pt x="618" y="180"/>
                  </a:lnTo>
                  <a:lnTo>
                    <a:pt x="618" y="180"/>
                  </a:lnTo>
                  <a:close/>
                  <a:moveTo>
                    <a:pt x="574" y="180"/>
                  </a:moveTo>
                  <a:lnTo>
                    <a:pt x="554" y="180"/>
                  </a:lnTo>
                  <a:lnTo>
                    <a:pt x="554" y="180"/>
                  </a:lnTo>
                  <a:lnTo>
                    <a:pt x="550" y="178"/>
                  </a:lnTo>
                  <a:lnTo>
                    <a:pt x="550" y="176"/>
                  </a:lnTo>
                  <a:lnTo>
                    <a:pt x="550" y="176"/>
                  </a:lnTo>
                  <a:lnTo>
                    <a:pt x="550" y="174"/>
                  </a:lnTo>
                  <a:lnTo>
                    <a:pt x="554" y="172"/>
                  </a:lnTo>
                  <a:lnTo>
                    <a:pt x="574" y="172"/>
                  </a:lnTo>
                  <a:lnTo>
                    <a:pt x="574" y="172"/>
                  </a:lnTo>
                  <a:lnTo>
                    <a:pt x="578" y="174"/>
                  </a:lnTo>
                  <a:lnTo>
                    <a:pt x="578" y="176"/>
                  </a:lnTo>
                  <a:lnTo>
                    <a:pt x="578" y="176"/>
                  </a:lnTo>
                  <a:lnTo>
                    <a:pt x="578" y="178"/>
                  </a:lnTo>
                  <a:lnTo>
                    <a:pt x="574" y="180"/>
                  </a:lnTo>
                  <a:lnTo>
                    <a:pt x="574" y="180"/>
                  </a:lnTo>
                  <a:close/>
                  <a:moveTo>
                    <a:pt x="532" y="180"/>
                  </a:moveTo>
                  <a:lnTo>
                    <a:pt x="510" y="180"/>
                  </a:lnTo>
                  <a:lnTo>
                    <a:pt x="510" y="180"/>
                  </a:lnTo>
                  <a:lnTo>
                    <a:pt x="508" y="178"/>
                  </a:lnTo>
                  <a:lnTo>
                    <a:pt x="506" y="176"/>
                  </a:lnTo>
                  <a:lnTo>
                    <a:pt x="506" y="176"/>
                  </a:lnTo>
                  <a:lnTo>
                    <a:pt x="508" y="174"/>
                  </a:lnTo>
                  <a:lnTo>
                    <a:pt x="510" y="172"/>
                  </a:lnTo>
                  <a:lnTo>
                    <a:pt x="532" y="172"/>
                  </a:lnTo>
                  <a:lnTo>
                    <a:pt x="532" y="172"/>
                  </a:lnTo>
                  <a:lnTo>
                    <a:pt x="534" y="174"/>
                  </a:lnTo>
                  <a:lnTo>
                    <a:pt x="536" y="176"/>
                  </a:lnTo>
                  <a:lnTo>
                    <a:pt x="536" y="176"/>
                  </a:lnTo>
                  <a:lnTo>
                    <a:pt x="534" y="178"/>
                  </a:lnTo>
                  <a:lnTo>
                    <a:pt x="532" y="180"/>
                  </a:lnTo>
                  <a:lnTo>
                    <a:pt x="532" y="180"/>
                  </a:lnTo>
                  <a:close/>
                  <a:moveTo>
                    <a:pt x="488" y="180"/>
                  </a:moveTo>
                  <a:lnTo>
                    <a:pt x="468" y="180"/>
                  </a:lnTo>
                  <a:lnTo>
                    <a:pt x="468" y="180"/>
                  </a:lnTo>
                  <a:lnTo>
                    <a:pt x="464" y="178"/>
                  </a:lnTo>
                  <a:lnTo>
                    <a:pt x="464" y="176"/>
                  </a:lnTo>
                  <a:lnTo>
                    <a:pt x="464" y="176"/>
                  </a:lnTo>
                  <a:lnTo>
                    <a:pt x="464" y="174"/>
                  </a:lnTo>
                  <a:lnTo>
                    <a:pt x="468" y="172"/>
                  </a:lnTo>
                  <a:lnTo>
                    <a:pt x="488" y="172"/>
                  </a:lnTo>
                  <a:lnTo>
                    <a:pt x="488" y="172"/>
                  </a:lnTo>
                  <a:lnTo>
                    <a:pt x="492" y="174"/>
                  </a:lnTo>
                  <a:lnTo>
                    <a:pt x="492" y="176"/>
                  </a:lnTo>
                  <a:lnTo>
                    <a:pt x="492" y="176"/>
                  </a:lnTo>
                  <a:lnTo>
                    <a:pt x="492" y="178"/>
                  </a:lnTo>
                  <a:lnTo>
                    <a:pt x="488" y="180"/>
                  </a:lnTo>
                  <a:lnTo>
                    <a:pt x="488" y="180"/>
                  </a:lnTo>
                  <a:close/>
                  <a:moveTo>
                    <a:pt x="446" y="180"/>
                  </a:moveTo>
                  <a:lnTo>
                    <a:pt x="424" y="180"/>
                  </a:lnTo>
                  <a:lnTo>
                    <a:pt x="424" y="180"/>
                  </a:lnTo>
                  <a:lnTo>
                    <a:pt x="422" y="178"/>
                  </a:lnTo>
                  <a:lnTo>
                    <a:pt x="420" y="176"/>
                  </a:lnTo>
                  <a:lnTo>
                    <a:pt x="420" y="176"/>
                  </a:lnTo>
                  <a:lnTo>
                    <a:pt x="422" y="174"/>
                  </a:lnTo>
                  <a:lnTo>
                    <a:pt x="424" y="172"/>
                  </a:lnTo>
                  <a:lnTo>
                    <a:pt x="446" y="172"/>
                  </a:lnTo>
                  <a:lnTo>
                    <a:pt x="446" y="172"/>
                  </a:lnTo>
                  <a:lnTo>
                    <a:pt x="448" y="174"/>
                  </a:lnTo>
                  <a:lnTo>
                    <a:pt x="450" y="176"/>
                  </a:lnTo>
                  <a:lnTo>
                    <a:pt x="450" y="176"/>
                  </a:lnTo>
                  <a:lnTo>
                    <a:pt x="448" y="178"/>
                  </a:lnTo>
                  <a:lnTo>
                    <a:pt x="446" y="180"/>
                  </a:lnTo>
                  <a:lnTo>
                    <a:pt x="446" y="180"/>
                  </a:lnTo>
                  <a:close/>
                  <a:moveTo>
                    <a:pt x="402" y="180"/>
                  </a:moveTo>
                  <a:lnTo>
                    <a:pt x="380" y="180"/>
                  </a:lnTo>
                  <a:lnTo>
                    <a:pt x="380" y="180"/>
                  </a:lnTo>
                  <a:lnTo>
                    <a:pt x="378" y="178"/>
                  </a:lnTo>
                  <a:lnTo>
                    <a:pt x="378" y="176"/>
                  </a:lnTo>
                  <a:lnTo>
                    <a:pt x="378" y="176"/>
                  </a:lnTo>
                  <a:lnTo>
                    <a:pt x="378" y="174"/>
                  </a:lnTo>
                  <a:lnTo>
                    <a:pt x="380" y="172"/>
                  </a:lnTo>
                  <a:lnTo>
                    <a:pt x="402" y="172"/>
                  </a:lnTo>
                  <a:lnTo>
                    <a:pt x="402" y="172"/>
                  </a:lnTo>
                  <a:lnTo>
                    <a:pt x="406" y="174"/>
                  </a:lnTo>
                  <a:lnTo>
                    <a:pt x="406" y="176"/>
                  </a:lnTo>
                  <a:lnTo>
                    <a:pt x="406" y="176"/>
                  </a:lnTo>
                  <a:lnTo>
                    <a:pt x="406" y="178"/>
                  </a:lnTo>
                  <a:lnTo>
                    <a:pt x="402" y="180"/>
                  </a:lnTo>
                  <a:lnTo>
                    <a:pt x="402" y="180"/>
                  </a:lnTo>
                  <a:close/>
                  <a:moveTo>
                    <a:pt x="360" y="180"/>
                  </a:moveTo>
                  <a:lnTo>
                    <a:pt x="338" y="180"/>
                  </a:lnTo>
                  <a:lnTo>
                    <a:pt x="338" y="180"/>
                  </a:lnTo>
                  <a:lnTo>
                    <a:pt x="336" y="178"/>
                  </a:lnTo>
                  <a:lnTo>
                    <a:pt x="334" y="176"/>
                  </a:lnTo>
                  <a:lnTo>
                    <a:pt x="334" y="176"/>
                  </a:lnTo>
                  <a:lnTo>
                    <a:pt x="336" y="174"/>
                  </a:lnTo>
                  <a:lnTo>
                    <a:pt x="338" y="172"/>
                  </a:lnTo>
                  <a:lnTo>
                    <a:pt x="360" y="172"/>
                  </a:lnTo>
                  <a:lnTo>
                    <a:pt x="360" y="172"/>
                  </a:lnTo>
                  <a:lnTo>
                    <a:pt x="362" y="174"/>
                  </a:lnTo>
                  <a:lnTo>
                    <a:pt x="364" y="176"/>
                  </a:lnTo>
                  <a:lnTo>
                    <a:pt x="364" y="176"/>
                  </a:lnTo>
                  <a:lnTo>
                    <a:pt x="362" y="178"/>
                  </a:lnTo>
                  <a:lnTo>
                    <a:pt x="360" y="180"/>
                  </a:lnTo>
                  <a:lnTo>
                    <a:pt x="360" y="180"/>
                  </a:lnTo>
                  <a:close/>
                  <a:moveTo>
                    <a:pt x="316" y="180"/>
                  </a:moveTo>
                  <a:lnTo>
                    <a:pt x="294" y="180"/>
                  </a:lnTo>
                  <a:lnTo>
                    <a:pt x="294" y="180"/>
                  </a:lnTo>
                  <a:lnTo>
                    <a:pt x="292" y="178"/>
                  </a:lnTo>
                  <a:lnTo>
                    <a:pt x="292" y="176"/>
                  </a:lnTo>
                  <a:lnTo>
                    <a:pt x="292" y="176"/>
                  </a:lnTo>
                  <a:lnTo>
                    <a:pt x="292" y="174"/>
                  </a:lnTo>
                  <a:lnTo>
                    <a:pt x="294" y="172"/>
                  </a:lnTo>
                  <a:lnTo>
                    <a:pt x="316" y="172"/>
                  </a:lnTo>
                  <a:lnTo>
                    <a:pt x="316" y="172"/>
                  </a:lnTo>
                  <a:lnTo>
                    <a:pt x="318" y="174"/>
                  </a:lnTo>
                  <a:lnTo>
                    <a:pt x="320" y="176"/>
                  </a:lnTo>
                  <a:lnTo>
                    <a:pt x="320" y="176"/>
                  </a:lnTo>
                  <a:lnTo>
                    <a:pt x="318" y="178"/>
                  </a:lnTo>
                  <a:lnTo>
                    <a:pt x="316" y="180"/>
                  </a:lnTo>
                  <a:lnTo>
                    <a:pt x="316" y="180"/>
                  </a:lnTo>
                  <a:close/>
                  <a:moveTo>
                    <a:pt x="274" y="180"/>
                  </a:moveTo>
                  <a:lnTo>
                    <a:pt x="252" y="180"/>
                  </a:lnTo>
                  <a:lnTo>
                    <a:pt x="252" y="180"/>
                  </a:lnTo>
                  <a:lnTo>
                    <a:pt x="250" y="178"/>
                  </a:lnTo>
                  <a:lnTo>
                    <a:pt x="248" y="176"/>
                  </a:lnTo>
                  <a:lnTo>
                    <a:pt x="248" y="176"/>
                  </a:lnTo>
                  <a:lnTo>
                    <a:pt x="250" y="174"/>
                  </a:lnTo>
                  <a:lnTo>
                    <a:pt x="252" y="172"/>
                  </a:lnTo>
                  <a:lnTo>
                    <a:pt x="274" y="172"/>
                  </a:lnTo>
                  <a:lnTo>
                    <a:pt x="274" y="172"/>
                  </a:lnTo>
                  <a:lnTo>
                    <a:pt x="276" y="174"/>
                  </a:lnTo>
                  <a:lnTo>
                    <a:pt x="276" y="176"/>
                  </a:lnTo>
                  <a:lnTo>
                    <a:pt x="276" y="176"/>
                  </a:lnTo>
                  <a:lnTo>
                    <a:pt x="276" y="178"/>
                  </a:lnTo>
                  <a:lnTo>
                    <a:pt x="274" y="180"/>
                  </a:lnTo>
                  <a:lnTo>
                    <a:pt x="274" y="180"/>
                  </a:lnTo>
                  <a:close/>
                  <a:moveTo>
                    <a:pt x="230" y="180"/>
                  </a:moveTo>
                  <a:lnTo>
                    <a:pt x="208" y="180"/>
                  </a:lnTo>
                  <a:lnTo>
                    <a:pt x="208" y="180"/>
                  </a:lnTo>
                  <a:lnTo>
                    <a:pt x="206" y="178"/>
                  </a:lnTo>
                  <a:lnTo>
                    <a:pt x="204" y="176"/>
                  </a:lnTo>
                  <a:lnTo>
                    <a:pt x="204" y="176"/>
                  </a:lnTo>
                  <a:lnTo>
                    <a:pt x="206" y="174"/>
                  </a:lnTo>
                  <a:lnTo>
                    <a:pt x="208" y="172"/>
                  </a:lnTo>
                  <a:lnTo>
                    <a:pt x="230" y="172"/>
                  </a:lnTo>
                  <a:lnTo>
                    <a:pt x="230" y="172"/>
                  </a:lnTo>
                  <a:lnTo>
                    <a:pt x="232" y="174"/>
                  </a:lnTo>
                  <a:lnTo>
                    <a:pt x="234" y="176"/>
                  </a:lnTo>
                  <a:lnTo>
                    <a:pt x="234" y="176"/>
                  </a:lnTo>
                  <a:lnTo>
                    <a:pt x="232" y="178"/>
                  </a:lnTo>
                  <a:lnTo>
                    <a:pt x="230" y="180"/>
                  </a:lnTo>
                  <a:lnTo>
                    <a:pt x="230" y="180"/>
                  </a:lnTo>
                  <a:close/>
                  <a:moveTo>
                    <a:pt x="188" y="180"/>
                  </a:moveTo>
                  <a:lnTo>
                    <a:pt x="166" y="180"/>
                  </a:lnTo>
                  <a:lnTo>
                    <a:pt x="166" y="180"/>
                  </a:lnTo>
                  <a:lnTo>
                    <a:pt x="162" y="178"/>
                  </a:lnTo>
                  <a:lnTo>
                    <a:pt x="162" y="176"/>
                  </a:lnTo>
                  <a:lnTo>
                    <a:pt x="162" y="176"/>
                  </a:lnTo>
                  <a:lnTo>
                    <a:pt x="162" y="174"/>
                  </a:lnTo>
                  <a:lnTo>
                    <a:pt x="166" y="172"/>
                  </a:lnTo>
                  <a:lnTo>
                    <a:pt x="188" y="172"/>
                  </a:lnTo>
                  <a:lnTo>
                    <a:pt x="188" y="172"/>
                  </a:lnTo>
                  <a:lnTo>
                    <a:pt x="190" y="174"/>
                  </a:lnTo>
                  <a:lnTo>
                    <a:pt x="190" y="176"/>
                  </a:lnTo>
                  <a:lnTo>
                    <a:pt x="190" y="176"/>
                  </a:lnTo>
                  <a:lnTo>
                    <a:pt x="190" y="178"/>
                  </a:lnTo>
                  <a:lnTo>
                    <a:pt x="188" y="180"/>
                  </a:lnTo>
                  <a:lnTo>
                    <a:pt x="188" y="180"/>
                  </a:lnTo>
                  <a:close/>
                  <a:moveTo>
                    <a:pt x="144" y="180"/>
                  </a:moveTo>
                  <a:lnTo>
                    <a:pt x="122" y="180"/>
                  </a:lnTo>
                  <a:lnTo>
                    <a:pt x="122" y="180"/>
                  </a:lnTo>
                  <a:lnTo>
                    <a:pt x="120" y="178"/>
                  </a:lnTo>
                  <a:lnTo>
                    <a:pt x="118" y="176"/>
                  </a:lnTo>
                  <a:lnTo>
                    <a:pt x="118" y="176"/>
                  </a:lnTo>
                  <a:lnTo>
                    <a:pt x="120" y="174"/>
                  </a:lnTo>
                  <a:lnTo>
                    <a:pt x="122" y="172"/>
                  </a:lnTo>
                  <a:lnTo>
                    <a:pt x="144" y="172"/>
                  </a:lnTo>
                  <a:lnTo>
                    <a:pt x="144" y="172"/>
                  </a:lnTo>
                  <a:lnTo>
                    <a:pt x="146" y="174"/>
                  </a:lnTo>
                  <a:lnTo>
                    <a:pt x="148" y="176"/>
                  </a:lnTo>
                  <a:lnTo>
                    <a:pt x="148" y="176"/>
                  </a:lnTo>
                  <a:lnTo>
                    <a:pt x="146" y="178"/>
                  </a:lnTo>
                  <a:lnTo>
                    <a:pt x="144" y="180"/>
                  </a:lnTo>
                  <a:lnTo>
                    <a:pt x="144" y="180"/>
                  </a:lnTo>
                  <a:close/>
                  <a:moveTo>
                    <a:pt x="102" y="180"/>
                  </a:moveTo>
                  <a:lnTo>
                    <a:pt x="80" y="180"/>
                  </a:lnTo>
                  <a:lnTo>
                    <a:pt x="80" y="180"/>
                  </a:lnTo>
                  <a:lnTo>
                    <a:pt x="76" y="178"/>
                  </a:lnTo>
                  <a:lnTo>
                    <a:pt x="76" y="176"/>
                  </a:lnTo>
                  <a:lnTo>
                    <a:pt x="76" y="176"/>
                  </a:lnTo>
                  <a:lnTo>
                    <a:pt x="76" y="174"/>
                  </a:lnTo>
                  <a:lnTo>
                    <a:pt x="80" y="172"/>
                  </a:lnTo>
                  <a:lnTo>
                    <a:pt x="102" y="172"/>
                  </a:lnTo>
                  <a:lnTo>
                    <a:pt x="102" y="172"/>
                  </a:lnTo>
                  <a:lnTo>
                    <a:pt x="104" y="174"/>
                  </a:lnTo>
                  <a:lnTo>
                    <a:pt x="104" y="176"/>
                  </a:lnTo>
                  <a:lnTo>
                    <a:pt x="104" y="176"/>
                  </a:lnTo>
                  <a:lnTo>
                    <a:pt x="104" y="178"/>
                  </a:lnTo>
                  <a:lnTo>
                    <a:pt x="102" y="180"/>
                  </a:lnTo>
                  <a:lnTo>
                    <a:pt x="102" y="180"/>
                  </a:lnTo>
                  <a:close/>
                  <a:moveTo>
                    <a:pt x="58" y="180"/>
                  </a:moveTo>
                  <a:lnTo>
                    <a:pt x="36" y="180"/>
                  </a:lnTo>
                  <a:lnTo>
                    <a:pt x="36" y="180"/>
                  </a:lnTo>
                  <a:lnTo>
                    <a:pt x="34" y="178"/>
                  </a:lnTo>
                  <a:lnTo>
                    <a:pt x="32" y="176"/>
                  </a:lnTo>
                  <a:lnTo>
                    <a:pt x="32" y="176"/>
                  </a:lnTo>
                  <a:lnTo>
                    <a:pt x="34" y="174"/>
                  </a:lnTo>
                  <a:lnTo>
                    <a:pt x="36" y="172"/>
                  </a:lnTo>
                  <a:lnTo>
                    <a:pt x="58" y="172"/>
                  </a:lnTo>
                  <a:lnTo>
                    <a:pt x="58" y="172"/>
                  </a:lnTo>
                  <a:lnTo>
                    <a:pt x="60" y="174"/>
                  </a:lnTo>
                  <a:lnTo>
                    <a:pt x="62" y="176"/>
                  </a:lnTo>
                  <a:lnTo>
                    <a:pt x="62" y="176"/>
                  </a:lnTo>
                  <a:lnTo>
                    <a:pt x="60" y="178"/>
                  </a:lnTo>
                  <a:lnTo>
                    <a:pt x="58" y="180"/>
                  </a:lnTo>
                  <a:lnTo>
                    <a:pt x="58" y="180"/>
                  </a:lnTo>
                  <a:close/>
                  <a:moveTo>
                    <a:pt x="14" y="180"/>
                  </a:moveTo>
                  <a:lnTo>
                    <a:pt x="4" y="180"/>
                  </a:lnTo>
                  <a:lnTo>
                    <a:pt x="4" y="180"/>
                  </a:lnTo>
                  <a:lnTo>
                    <a:pt x="2" y="178"/>
                  </a:lnTo>
                  <a:lnTo>
                    <a:pt x="0" y="176"/>
                  </a:lnTo>
                  <a:lnTo>
                    <a:pt x="0" y="176"/>
                  </a:lnTo>
                  <a:lnTo>
                    <a:pt x="0" y="174"/>
                  </a:lnTo>
                  <a:lnTo>
                    <a:pt x="2" y="172"/>
                  </a:lnTo>
                  <a:lnTo>
                    <a:pt x="10" y="166"/>
                  </a:lnTo>
                  <a:lnTo>
                    <a:pt x="10" y="166"/>
                  </a:lnTo>
                  <a:lnTo>
                    <a:pt x="14" y="164"/>
                  </a:lnTo>
                  <a:lnTo>
                    <a:pt x="16" y="166"/>
                  </a:lnTo>
                  <a:lnTo>
                    <a:pt x="16" y="166"/>
                  </a:lnTo>
                  <a:lnTo>
                    <a:pt x="16" y="170"/>
                  </a:lnTo>
                  <a:lnTo>
                    <a:pt x="16" y="172"/>
                  </a:lnTo>
                  <a:lnTo>
                    <a:pt x="14" y="172"/>
                  </a:lnTo>
                  <a:lnTo>
                    <a:pt x="14" y="172"/>
                  </a:lnTo>
                  <a:lnTo>
                    <a:pt x="14" y="172"/>
                  </a:lnTo>
                  <a:lnTo>
                    <a:pt x="18" y="174"/>
                  </a:lnTo>
                  <a:lnTo>
                    <a:pt x="18" y="176"/>
                  </a:lnTo>
                  <a:lnTo>
                    <a:pt x="18" y="176"/>
                  </a:lnTo>
                  <a:lnTo>
                    <a:pt x="18" y="178"/>
                  </a:lnTo>
                  <a:lnTo>
                    <a:pt x="14" y="180"/>
                  </a:lnTo>
                  <a:lnTo>
                    <a:pt x="14" y="180"/>
                  </a:lnTo>
                  <a:close/>
                  <a:moveTo>
                    <a:pt x="30" y="158"/>
                  </a:moveTo>
                  <a:lnTo>
                    <a:pt x="30" y="158"/>
                  </a:lnTo>
                  <a:lnTo>
                    <a:pt x="26" y="158"/>
                  </a:lnTo>
                  <a:lnTo>
                    <a:pt x="26" y="158"/>
                  </a:lnTo>
                  <a:lnTo>
                    <a:pt x="26" y="154"/>
                  </a:lnTo>
                  <a:lnTo>
                    <a:pt x="28" y="152"/>
                  </a:lnTo>
                  <a:lnTo>
                    <a:pt x="44" y="138"/>
                  </a:lnTo>
                  <a:lnTo>
                    <a:pt x="44" y="138"/>
                  </a:lnTo>
                  <a:lnTo>
                    <a:pt x="46" y="138"/>
                  </a:lnTo>
                  <a:lnTo>
                    <a:pt x="50" y="138"/>
                  </a:lnTo>
                  <a:lnTo>
                    <a:pt x="50" y="138"/>
                  </a:lnTo>
                  <a:lnTo>
                    <a:pt x="50" y="142"/>
                  </a:lnTo>
                  <a:lnTo>
                    <a:pt x="48" y="144"/>
                  </a:lnTo>
                  <a:lnTo>
                    <a:pt x="32" y="158"/>
                  </a:lnTo>
                  <a:lnTo>
                    <a:pt x="32" y="158"/>
                  </a:lnTo>
                  <a:lnTo>
                    <a:pt x="30" y="158"/>
                  </a:lnTo>
                  <a:lnTo>
                    <a:pt x="30" y="158"/>
                  </a:lnTo>
                  <a:close/>
                  <a:moveTo>
                    <a:pt x="62" y="132"/>
                  </a:moveTo>
                  <a:lnTo>
                    <a:pt x="62" y="132"/>
                  </a:lnTo>
                  <a:lnTo>
                    <a:pt x="60" y="130"/>
                  </a:lnTo>
                  <a:lnTo>
                    <a:pt x="60" y="130"/>
                  </a:lnTo>
                  <a:lnTo>
                    <a:pt x="60" y="128"/>
                  </a:lnTo>
                  <a:lnTo>
                    <a:pt x="60" y="124"/>
                  </a:lnTo>
                  <a:lnTo>
                    <a:pt x="78" y="112"/>
                  </a:lnTo>
                  <a:lnTo>
                    <a:pt x="78" y="112"/>
                  </a:lnTo>
                  <a:lnTo>
                    <a:pt x="80" y="110"/>
                  </a:lnTo>
                  <a:lnTo>
                    <a:pt x="82" y="112"/>
                  </a:lnTo>
                  <a:lnTo>
                    <a:pt x="82" y="112"/>
                  </a:lnTo>
                  <a:lnTo>
                    <a:pt x="84" y="114"/>
                  </a:lnTo>
                  <a:lnTo>
                    <a:pt x="82" y="116"/>
                  </a:lnTo>
                  <a:lnTo>
                    <a:pt x="66" y="130"/>
                  </a:lnTo>
                  <a:lnTo>
                    <a:pt x="66" y="130"/>
                  </a:lnTo>
                  <a:lnTo>
                    <a:pt x="62" y="132"/>
                  </a:lnTo>
                  <a:lnTo>
                    <a:pt x="62" y="132"/>
                  </a:lnTo>
                  <a:close/>
                  <a:moveTo>
                    <a:pt x="96" y="104"/>
                  </a:moveTo>
                  <a:lnTo>
                    <a:pt x="96" y="104"/>
                  </a:lnTo>
                  <a:lnTo>
                    <a:pt x="94" y="102"/>
                  </a:lnTo>
                  <a:lnTo>
                    <a:pt x="94" y="102"/>
                  </a:lnTo>
                  <a:lnTo>
                    <a:pt x="92" y="100"/>
                  </a:lnTo>
                  <a:lnTo>
                    <a:pt x="94" y="98"/>
                  </a:lnTo>
                  <a:lnTo>
                    <a:pt x="110" y="84"/>
                  </a:lnTo>
                  <a:lnTo>
                    <a:pt x="110" y="84"/>
                  </a:lnTo>
                  <a:lnTo>
                    <a:pt x="114" y="82"/>
                  </a:lnTo>
                  <a:lnTo>
                    <a:pt x="116" y="84"/>
                  </a:lnTo>
                  <a:lnTo>
                    <a:pt x="116" y="84"/>
                  </a:lnTo>
                  <a:lnTo>
                    <a:pt x="116" y="86"/>
                  </a:lnTo>
                  <a:lnTo>
                    <a:pt x="116" y="90"/>
                  </a:lnTo>
                  <a:lnTo>
                    <a:pt x="98" y="104"/>
                  </a:lnTo>
                  <a:lnTo>
                    <a:pt x="98" y="104"/>
                  </a:lnTo>
                  <a:lnTo>
                    <a:pt x="96" y="104"/>
                  </a:lnTo>
                  <a:lnTo>
                    <a:pt x="96" y="104"/>
                  </a:lnTo>
                  <a:close/>
                  <a:moveTo>
                    <a:pt x="112" y="78"/>
                  </a:moveTo>
                  <a:lnTo>
                    <a:pt x="112" y="78"/>
                  </a:lnTo>
                  <a:lnTo>
                    <a:pt x="110" y="78"/>
                  </a:lnTo>
                  <a:lnTo>
                    <a:pt x="92" y="66"/>
                  </a:lnTo>
                  <a:lnTo>
                    <a:pt x="92" y="66"/>
                  </a:lnTo>
                  <a:lnTo>
                    <a:pt x="90" y="64"/>
                  </a:lnTo>
                  <a:lnTo>
                    <a:pt x="92" y="60"/>
                  </a:lnTo>
                  <a:lnTo>
                    <a:pt x="92" y="60"/>
                  </a:lnTo>
                  <a:lnTo>
                    <a:pt x="94" y="58"/>
                  </a:lnTo>
                  <a:lnTo>
                    <a:pt x="96" y="60"/>
                  </a:lnTo>
                  <a:lnTo>
                    <a:pt x="114" y="70"/>
                  </a:lnTo>
                  <a:lnTo>
                    <a:pt x="114" y="70"/>
                  </a:lnTo>
                  <a:lnTo>
                    <a:pt x="116" y="74"/>
                  </a:lnTo>
                  <a:lnTo>
                    <a:pt x="116" y="76"/>
                  </a:lnTo>
                  <a:lnTo>
                    <a:pt x="116" y="76"/>
                  </a:lnTo>
                  <a:lnTo>
                    <a:pt x="112" y="78"/>
                  </a:lnTo>
                  <a:lnTo>
                    <a:pt x="112" y="78"/>
                  </a:lnTo>
                  <a:close/>
                  <a:moveTo>
                    <a:pt x="76" y="54"/>
                  </a:moveTo>
                  <a:lnTo>
                    <a:pt x="76" y="54"/>
                  </a:lnTo>
                  <a:lnTo>
                    <a:pt x="74" y="54"/>
                  </a:lnTo>
                  <a:lnTo>
                    <a:pt x="56" y="42"/>
                  </a:lnTo>
                  <a:lnTo>
                    <a:pt x="56" y="42"/>
                  </a:lnTo>
                  <a:lnTo>
                    <a:pt x="54" y="40"/>
                  </a:lnTo>
                  <a:lnTo>
                    <a:pt x="56" y="36"/>
                  </a:lnTo>
                  <a:lnTo>
                    <a:pt x="56" y="36"/>
                  </a:lnTo>
                  <a:lnTo>
                    <a:pt x="58" y="36"/>
                  </a:lnTo>
                  <a:lnTo>
                    <a:pt x="60" y="36"/>
                  </a:lnTo>
                  <a:lnTo>
                    <a:pt x="78" y="48"/>
                  </a:lnTo>
                  <a:lnTo>
                    <a:pt x="78" y="48"/>
                  </a:lnTo>
                  <a:lnTo>
                    <a:pt x="80" y="50"/>
                  </a:lnTo>
                  <a:lnTo>
                    <a:pt x="80" y="52"/>
                  </a:lnTo>
                  <a:lnTo>
                    <a:pt x="80" y="52"/>
                  </a:lnTo>
                  <a:lnTo>
                    <a:pt x="76" y="54"/>
                  </a:lnTo>
                  <a:lnTo>
                    <a:pt x="76" y="54"/>
                  </a:lnTo>
                  <a:close/>
                  <a:moveTo>
                    <a:pt x="40" y="32"/>
                  </a:moveTo>
                  <a:lnTo>
                    <a:pt x="40" y="32"/>
                  </a:lnTo>
                  <a:lnTo>
                    <a:pt x="38" y="30"/>
                  </a:lnTo>
                  <a:lnTo>
                    <a:pt x="20" y="18"/>
                  </a:lnTo>
                  <a:lnTo>
                    <a:pt x="20" y="18"/>
                  </a:lnTo>
                  <a:lnTo>
                    <a:pt x="18" y="16"/>
                  </a:lnTo>
                  <a:lnTo>
                    <a:pt x="18" y="14"/>
                  </a:lnTo>
                  <a:lnTo>
                    <a:pt x="18" y="14"/>
                  </a:lnTo>
                  <a:lnTo>
                    <a:pt x="22" y="12"/>
                  </a:lnTo>
                  <a:lnTo>
                    <a:pt x="24" y="12"/>
                  </a:lnTo>
                  <a:lnTo>
                    <a:pt x="42" y="24"/>
                  </a:lnTo>
                  <a:lnTo>
                    <a:pt x="42" y="24"/>
                  </a:lnTo>
                  <a:lnTo>
                    <a:pt x="44" y="26"/>
                  </a:lnTo>
                  <a:lnTo>
                    <a:pt x="44" y="30"/>
                  </a:lnTo>
                  <a:lnTo>
                    <a:pt x="44" y="30"/>
                  </a:lnTo>
                  <a:lnTo>
                    <a:pt x="40" y="32"/>
                  </a:lnTo>
                  <a:lnTo>
                    <a:pt x="40" y="32"/>
                  </a:lnTo>
                  <a:close/>
                  <a:moveTo>
                    <a:pt x="1922" y="8"/>
                  </a:moveTo>
                  <a:lnTo>
                    <a:pt x="1900" y="8"/>
                  </a:lnTo>
                  <a:lnTo>
                    <a:pt x="1900" y="8"/>
                  </a:lnTo>
                  <a:lnTo>
                    <a:pt x="1898" y="8"/>
                  </a:lnTo>
                  <a:lnTo>
                    <a:pt x="1896" y="4"/>
                  </a:lnTo>
                  <a:lnTo>
                    <a:pt x="1896" y="4"/>
                  </a:lnTo>
                  <a:lnTo>
                    <a:pt x="1898" y="2"/>
                  </a:lnTo>
                  <a:lnTo>
                    <a:pt x="1900" y="0"/>
                  </a:lnTo>
                  <a:lnTo>
                    <a:pt x="1922" y="0"/>
                  </a:lnTo>
                  <a:lnTo>
                    <a:pt x="1922" y="0"/>
                  </a:lnTo>
                  <a:lnTo>
                    <a:pt x="1924" y="2"/>
                  </a:lnTo>
                  <a:lnTo>
                    <a:pt x="1926" y="4"/>
                  </a:lnTo>
                  <a:lnTo>
                    <a:pt x="1926" y="4"/>
                  </a:lnTo>
                  <a:lnTo>
                    <a:pt x="1924" y="8"/>
                  </a:lnTo>
                  <a:lnTo>
                    <a:pt x="1922" y="8"/>
                  </a:lnTo>
                  <a:lnTo>
                    <a:pt x="1922" y="8"/>
                  </a:lnTo>
                  <a:close/>
                  <a:moveTo>
                    <a:pt x="1878" y="8"/>
                  </a:moveTo>
                  <a:lnTo>
                    <a:pt x="1856" y="8"/>
                  </a:lnTo>
                  <a:lnTo>
                    <a:pt x="1856" y="8"/>
                  </a:lnTo>
                  <a:lnTo>
                    <a:pt x="1854" y="8"/>
                  </a:lnTo>
                  <a:lnTo>
                    <a:pt x="1854" y="4"/>
                  </a:lnTo>
                  <a:lnTo>
                    <a:pt x="1854" y="4"/>
                  </a:lnTo>
                  <a:lnTo>
                    <a:pt x="1854" y="2"/>
                  </a:lnTo>
                  <a:lnTo>
                    <a:pt x="1856" y="0"/>
                  </a:lnTo>
                  <a:lnTo>
                    <a:pt x="1878" y="0"/>
                  </a:lnTo>
                  <a:lnTo>
                    <a:pt x="1878" y="0"/>
                  </a:lnTo>
                  <a:lnTo>
                    <a:pt x="1880" y="2"/>
                  </a:lnTo>
                  <a:lnTo>
                    <a:pt x="1882" y="4"/>
                  </a:lnTo>
                  <a:lnTo>
                    <a:pt x="1882" y="4"/>
                  </a:lnTo>
                  <a:lnTo>
                    <a:pt x="1880" y="8"/>
                  </a:lnTo>
                  <a:lnTo>
                    <a:pt x="1878" y="8"/>
                  </a:lnTo>
                  <a:lnTo>
                    <a:pt x="1878" y="8"/>
                  </a:lnTo>
                  <a:close/>
                  <a:moveTo>
                    <a:pt x="1836" y="8"/>
                  </a:moveTo>
                  <a:lnTo>
                    <a:pt x="1814" y="8"/>
                  </a:lnTo>
                  <a:lnTo>
                    <a:pt x="1814" y="8"/>
                  </a:lnTo>
                  <a:lnTo>
                    <a:pt x="1812" y="8"/>
                  </a:lnTo>
                  <a:lnTo>
                    <a:pt x="1810" y="4"/>
                  </a:lnTo>
                  <a:lnTo>
                    <a:pt x="1810" y="4"/>
                  </a:lnTo>
                  <a:lnTo>
                    <a:pt x="1812" y="2"/>
                  </a:lnTo>
                  <a:lnTo>
                    <a:pt x="1814" y="0"/>
                  </a:lnTo>
                  <a:lnTo>
                    <a:pt x="1836" y="0"/>
                  </a:lnTo>
                  <a:lnTo>
                    <a:pt x="1836" y="0"/>
                  </a:lnTo>
                  <a:lnTo>
                    <a:pt x="1838" y="2"/>
                  </a:lnTo>
                  <a:lnTo>
                    <a:pt x="1838" y="4"/>
                  </a:lnTo>
                  <a:lnTo>
                    <a:pt x="1838" y="4"/>
                  </a:lnTo>
                  <a:lnTo>
                    <a:pt x="1838" y="8"/>
                  </a:lnTo>
                  <a:lnTo>
                    <a:pt x="1836" y="8"/>
                  </a:lnTo>
                  <a:lnTo>
                    <a:pt x="1836" y="8"/>
                  </a:lnTo>
                  <a:close/>
                  <a:moveTo>
                    <a:pt x="1792" y="8"/>
                  </a:moveTo>
                  <a:lnTo>
                    <a:pt x="1770" y="8"/>
                  </a:lnTo>
                  <a:lnTo>
                    <a:pt x="1770" y="8"/>
                  </a:lnTo>
                  <a:lnTo>
                    <a:pt x="1768" y="8"/>
                  </a:lnTo>
                  <a:lnTo>
                    <a:pt x="1766" y="4"/>
                  </a:lnTo>
                  <a:lnTo>
                    <a:pt x="1766" y="4"/>
                  </a:lnTo>
                  <a:lnTo>
                    <a:pt x="1768" y="2"/>
                  </a:lnTo>
                  <a:lnTo>
                    <a:pt x="1770" y="0"/>
                  </a:lnTo>
                  <a:lnTo>
                    <a:pt x="1792" y="0"/>
                  </a:lnTo>
                  <a:lnTo>
                    <a:pt x="1792" y="0"/>
                  </a:lnTo>
                  <a:lnTo>
                    <a:pt x="1794" y="2"/>
                  </a:lnTo>
                  <a:lnTo>
                    <a:pt x="1796" y="4"/>
                  </a:lnTo>
                  <a:lnTo>
                    <a:pt x="1796" y="4"/>
                  </a:lnTo>
                  <a:lnTo>
                    <a:pt x="1794" y="8"/>
                  </a:lnTo>
                  <a:lnTo>
                    <a:pt x="1792" y="8"/>
                  </a:lnTo>
                  <a:lnTo>
                    <a:pt x="1792" y="8"/>
                  </a:lnTo>
                  <a:close/>
                  <a:moveTo>
                    <a:pt x="1750" y="8"/>
                  </a:moveTo>
                  <a:lnTo>
                    <a:pt x="1728" y="8"/>
                  </a:lnTo>
                  <a:lnTo>
                    <a:pt x="1728" y="8"/>
                  </a:lnTo>
                  <a:lnTo>
                    <a:pt x="1724" y="8"/>
                  </a:lnTo>
                  <a:lnTo>
                    <a:pt x="1724" y="4"/>
                  </a:lnTo>
                  <a:lnTo>
                    <a:pt x="1724" y="4"/>
                  </a:lnTo>
                  <a:lnTo>
                    <a:pt x="1724" y="2"/>
                  </a:lnTo>
                  <a:lnTo>
                    <a:pt x="1728" y="0"/>
                  </a:lnTo>
                  <a:lnTo>
                    <a:pt x="1750" y="0"/>
                  </a:lnTo>
                  <a:lnTo>
                    <a:pt x="1750" y="0"/>
                  </a:lnTo>
                  <a:lnTo>
                    <a:pt x="1752" y="2"/>
                  </a:lnTo>
                  <a:lnTo>
                    <a:pt x="1752" y="4"/>
                  </a:lnTo>
                  <a:lnTo>
                    <a:pt x="1752" y="4"/>
                  </a:lnTo>
                  <a:lnTo>
                    <a:pt x="1752" y="8"/>
                  </a:lnTo>
                  <a:lnTo>
                    <a:pt x="1750" y="8"/>
                  </a:lnTo>
                  <a:lnTo>
                    <a:pt x="1750" y="8"/>
                  </a:lnTo>
                  <a:close/>
                  <a:moveTo>
                    <a:pt x="1706" y="8"/>
                  </a:moveTo>
                  <a:lnTo>
                    <a:pt x="1684" y="8"/>
                  </a:lnTo>
                  <a:lnTo>
                    <a:pt x="1684" y="8"/>
                  </a:lnTo>
                  <a:lnTo>
                    <a:pt x="1682" y="8"/>
                  </a:lnTo>
                  <a:lnTo>
                    <a:pt x="1680" y="4"/>
                  </a:lnTo>
                  <a:lnTo>
                    <a:pt x="1680" y="4"/>
                  </a:lnTo>
                  <a:lnTo>
                    <a:pt x="1682" y="2"/>
                  </a:lnTo>
                  <a:lnTo>
                    <a:pt x="1684" y="0"/>
                  </a:lnTo>
                  <a:lnTo>
                    <a:pt x="1706" y="0"/>
                  </a:lnTo>
                  <a:lnTo>
                    <a:pt x="1706" y="0"/>
                  </a:lnTo>
                  <a:lnTo>
                    <a:pt x="1708" y="2"/>
                  </a:lnTo>
                  <a:lnTo>
                    <a:pt x="1710" y="4"/>
                  </a:lnTo>
                  <a:lnTo>
                    <a:pt x="1710" y="4"/>
                  </a:lnTo>
                  <a:lnTo>
                    <a:pt x="1708" y="8"/>
                  </a:lnTo>
                  <a:lnTo>
                    <a:pt x="1706" y="8"/>
                  </a:lnTo>
                  <a:lnTo>
                    <a:pt x="1706" y="8"/>
                  </a:lnTo>
                  <a:close/>
                  <a:moveTo>
                    <a:pt x="1662" y="8"/>
                  </a:moveTo>
                  <a:lnTo>
                    <a:pt x="1642" y="8"/>
                  </a:lnTo>
                  <a:lnTo>
                    <a:pt x="1642" y="8"/>
                  </a:lnTo>
                  <a:lnTo>
                    <a:pt x="1638" y="8"/>
                  </a:lnTo>
                  <a:lnTo>
                    <a:pt x="1638" y="4"/>
                  </a:lnTo>
                  <a:lnTo>
                    <a:pt x="1638" y="4"/>
                  </a:lnTo>
                  <a:lnTo>
                    <a:pt x="1638" y="2"/>
                  </a:lnTo>
                  <a:lnTo>
                    <a:pt x="1642" y="0"/>
                  </a:lnTo>
                  <a:lnTo>
                    <a:pt x="1662" y="0"/>
                  </a:lnTo>
                  <a:lnTo>
                    <a:pt x="1662" y="0"/>
                  </a:lnTo>
                  <a:lnTo>
                    <a:pt x="1666" y="2"/>
                  </a:lnTo>
                  <a:lnTo>
                    <a:pt x="1666" y="4"/>
                  </a:lnTo>
                  <a:lnTo>
                    <a:pt x="1666" y="4"/>
                  </a:lnTo>
                  <a:lnTo>
                    <a:pt x="1666" y="8"/>
                  </a:lnTo>
                  <a:lnTo>
                    <a:pt x="1662" y="8"/>
                  </a:lnTo>
                  <a:lnTo>
                    <a:pt x="1662" y="8"/>
                  </a:lnTo>
                  <a:close/>
                  <a:moveTo>
                    <a:pt x="1620" y="8"/>
                  </a:moveTo>
                  <a:lnTo>
                    <a:pt x="1598" y="8"/>
                  </a:lnTo>
                  <a:lnTo>
                    <a:pt x="1598" y="8"/>
                  </a:lnTo>
                  <a:lnTo>
                    <a:pt x="1596" y="8"/>
                  </a:lnTo>
                  <a:lnTo>
                    <a:pt x="1594" y="4"/>
                  </a:lnTo>
                  <a:lnTo>
                    <a:pt x="1594" y="4"/>
                  </a:lnTo>
                  <a:lnTo>
                    <a:pt x="1596" y="2"/>
                  </a:lnTo>
                  <a:lnTo>
                    <a:pt x="1598" y="0"/>
                  </a:lnTo>
                  <a:lnTo>
                    <a:pt x="1620" y="0"/>
                  </a:lnTo>
                  <a:lnTo>
                    <a:pt x="1620" y="0"/>
                  </a:lnTo>
                  <a:lnTo>
                    <a:pt x="1622" y="2"/>
                  </a:lnTo>
                  <a:lnTo>
                    <a:pt x="1624" y="4"/>
                  </a:lnTo>
                  <a:lnTo>
                    <a:pt x="1624" y="4"/>
                  </a:lnTo>
                  <a:lnTo>
                    <a:pt x="1622" y="8"/>
                  </a:lnTo>
                  <a:lnTo>
                    <a:pt x="1620" y="8"/>
                  </a:lnTo>
                  <a:lnTo>
                    <a:pt x="1620" y="8"/>
                  </a:lnTo>
                  <a:close/>
                  <a:moveTo>
                    <a:pt x="1576" y="8"/>
                  </a:moveTo>
                  <a:lnTo>
                    <a:pt x="1556" y="8"/>
                  </a:lnTo>
                  <a:lnTo>
                    <a:pt x="1556" y="8"/>
                  </a:lnTo>
                  <a:lnTo>
                    <a:pt x="1552" y="8"/>
                  </a:lnTo>
                  <a:lnTo>
                    <a:pt x="1552" y="4"/>
                  </a:lnTo>
                  <a:lnTo>
                    <a:pt x="1552" y="4"/>
                  </a:lnTo>
                  <a:lnTo>
                    <a:pt x="1552" y="2"/>
                  </a:lnTo>
                  <a:lnTo>
                    <a:pt x="1556" y="0"/>
                  </a:lnTo>
                  <a:lnTo>
                    <a:pt x="1576" y="0"/>
                  </a:lnTo>
                  <a:lnTo>
                    <a:pt x="1576" y="0"/>
                  </a:lnTo>
                  <a:lnTo>
                    <a:pt x="1580" y="2"/>
                  </a:lnTo>
                  <a:lnTo>
                    <a:pt x="1580" y="4"/>
                  </a:lnTo>
                  <a:lnTo>
                    <a:pt x="1580" y="4"/>
                  </a:lnTo>
                  <a:lnTo>
                    <a:pt x="1580" y="8"/>
                  </a:lnTo>
                  <a:lnTo>
                    <a:pt x="1576" y="8"/>
                  </a:lnTo>
                  <a:lnTo>
                    <a:pt x="1576" y="8"/>
                  </a:lnTo>
                  <a:close/>
                  <a:moveTo>
                    <a:pt x="1534" y="8"/>
                  </a:moveTo>
                  <a:lnTo>
                    <a:pt x="1512" y="8"/>
                  </a:lnTo>
                  <a:lnTo>
                    <a:pt x="1512" y="8"/>
                  </a:lnTo>
                  <a:lnTo>
                    <a:pt x="1510" y="8"/>
                  </a:lnTo>
                  <a:lnTo>
                    <a:pt x="1508" y="4"/>
                  </a:lnTo>
                  <a:lnTo>
                    <a:pt x="1508" y="4"/>
                  </a:lnTo>
                  <a:lnTo>
                    <a:pt x="1510" y="2"/>
                  </a:lnTo>
                  <a:lnTo>
                    <a:pt x="1512" y="0"/>
                  </a:lnTo>
                  <a:lnTo>
                    <a:pt x="1534" y="0"/>
                  </a:lnTo>
                  <a:lnTo>
                    <a:pt x="1534" y="0"/>
                  </a:lnTo>
                  <a:lnTo>
                    <a:pt x="1536" y="2"/>
                  </a:lnTo>
                  <a:lnTo>
                    <a:pt x="1538" y="4"/>
                  </a:lnTo>
                  <a:lnTo>
                    <a:pt x="1538" y="4"/>
                  </a:lnTo>
                  <a:lnTo>
                    <a:pt x="1536" y="8"/>
                  </a:lnTo>
                  <a:lnTo>
                    <a:pt x="1534" y="8"/>
                  </a:lnTo>
                  <a:lnTo>
                    <a:pt x="1534" y="8"/>
                  </a:lnTo>
                  <a:close/>
                  <a:moveTo>
                    <a:pt x="1490" y="8"/>
                  </a:moveTo>
                  <a:lnTo>
                    <a:pt x="1470" y="8"/>
                  </a:lnTo>
                  <a:lnTo>
                    <a:pt x="1470" y="8"/>
                  </a:lnTo>
                  <a:lnTo>
                    <a:pt x="1466" y="8"/>
                  </a:lnTo>
                  <a:lnTo>
                    <a:pt x="1466" y="4"/>
                  </a:lnTo>
                  <a:lnTo>
                    <a:pt x="1466" y="4"/>
                  </a:lnTo>
                  <a:lnTo>
                    <a:pt x="1466" y="2"/>
                  </a:lnTo>
                  <a:lnTo>
                    <a:pt x="1470" y="0"/>
                  </a:lnTo>
                  <a:lnTo>
                    <a:pt x="1490" y="0"/>
                  </a:lnTo>
                  <a:lnTo>
                    <a:pt x="1490" y="0"/>
                  </a:lnTo>
                  <a:lnTo>
                    <a:pt x="1494" y="2"/>
                  </a:lnTo>
                  <a:lnTo>
                    <a:pt x="1494" y="4"/>
                  </a:lnTo>
                  <a:lnTo>
                    <a:pt x="1494" y="4"/>
                  </a:lnTo>
                  <a:lnTo>
                    <a:pt x="1494" y="8"/>
                  </a:lnTo>
                  <a:lnTo>
                    <a:pt x="1490" y="8"/>
                  </a:lnTo>
                  <a:lnTo>
                    <a:pt x="1490" y="8"/>
                  </a:lnTo>
                  <a:close/>
                  <a:moveTo>
                    <a:pt x="1448" y="8"/>
                  </a:moveTo>
                  <a:lnTo>
                    <a:pt x="1426" y="8"/>
                  </a:lnTo>
                  <a:lnTo>
                    <a:pt x="1426" y="8"/>
                  </a:lnTo>
                  <a:lnTo>
                    <a:pt x="1424" y="8"/>
                  </a:lnTo>
                  <a:lnTo>
                    <a:pt x="1422" y="4"/>
                  </a:lnTo>
                  <a:lnTo>
                    <a:pt x="1422" y="4"/>
                  </a:lnTo>
                  <a:lnTo>
                    <a:pt x="1424" y="2"/>
                  </a:lnTo>
                  <a:lnTo>
                    <a:pt x="1426" y="0"/>
                  </a:lnTo>
                  <a:lnTo>
                    <a:pt x="1448" y="0"/>
                  </a:lnTo>
                  <a:lnTo>
                    <a:pt x="1448" y="0"/>
                  </a:lnTo>
                  <a:lnTo>
                    <a:pt x="1450" y="2"/>
                  </a:lnTo>
                  <a:lnTo>
                    <a:pt x="1452" y="4"/>
                  </a:lnTo>
                  <a:lnTo>
                    <a:pt x="1452" y="4"/>
                  </a:lnTo>
                  <a:lnTo>
                    <a:pt x="1450" y="8"/>
                  </a:lnTo>
                  <a:lnTo>
                    <a:pt x="1448" y="8"/>
                  </a:lnTo>
                  <a:lnTo>
                    <a:pt x="1448" y="8"/>
                  </a:lnTo>
                  <a:close/>
                  <a:moveTo>
                    <a:pt x="1404" y="8"/>
                  </a:moveTo>
                  <a:lnTo>
                    <a:pt x="1384" y="8"/>
                  </a:lnTo>
                  <a:lnTo>
                    <a:pt x="1384" y="8"/>
                  </a:lnTo>
                  <a:lnTo>
                    <a:pt x="1380" y="8"/>
                  </a:lnTo>
                  <a:lnTo>
                    <a:pt x="1380" y="4"/>
                  </a:lnTo>
                  <a:lnTo>
                    <a:pt x="1380" y="4"/>
                  </a:lnTo>
                  <a:lnTo>
                    <a:pt x="1380" y="2"/>
                  </a:lnTo>
                  <a:lnTo>
                    <a:pt x="1384" y="0"/>
                  </a:lnTo>
                  <a:lnTo>
                    <a:pt x="1404" y="0"/>
                  </a:lnTo>
                  <a:lnTo>
                    <a:pt x="1404" y="0"/>
                  </a:lnTo>
                  <a:lnTo>
                    <a:pt x="1408" y="2"/>
                  </a:lnTo>
                  <a:lnTo>
                    <a:pt x="1408" y="4"/>
                  </a:lnTo>
                  <a:lnTo>
                    <a:pt x="1408" y="4"/>
                  </a:lnTo>
                  <a:lnTo>
                    <a:pt x="1408" y="8"/>
                  </a:lnTo>
                  <a:lnTo>
                    <a:pt x="1404" y="8"/>
                  </a:lnTo>
                  <a:lnTo>
                    <a:pt x="1404" y="8"/>
                  </a:lnTo>
                  <a:close/>
                  <a:moveTo>
                    <a:pt x="1362" y="8"/>
                  </a:moveTo>
                  <a:lnTo>
                    <a:pt x="1340" y="8"/>
                  </a:lnTo>
                  <a:lnTo>
                    <a:pt x="1340" y="8"/>
                  </a:lnTo>
                  <a:lnTo>
                    <a:pt x="1338" y="8"/>
                  </a:lnTo>
                  <a:lnTo>
                    <a:pt x="1336" y="4"/>
                  </a:lnTo>
                  <a:lnTo>
                    <a:pt x="1336" y="4"/>
                  </a:lnTo>
                  <a:lnTo>
                    <a:pt x="1338" y="2"/>
                  </a:lnTo>
                  <a:lnTo>
                    <a:pt x="1340" y="0"/>
                  </a:lnTo>
                  <a:lnTo>
                    <a:pt x="1362" y="0"/>
                  </a:lnTo>
                  <a:lnTo>
                    <a:pt x="1362" y="0"/>
                  </a:lnTo>
                  <a:lnTo>
                    <a:pt x="1364" y="2"/>
                  </a:lnTo>
                  <a:lnTo>
                    <a:pt x="1366" y="4"/>
                  </a:lnTo>
                  <a:lnTo>
                    <a:pt x="1366" y="4"/>
                  </a:lnTo>
                  <a:lnTo>
                    <a:pt x="1364" y="8"/>
                  </a:lnTo>
                  <a:lnTo>
                    <a:pt x="1362" y="8"/>
                  </a:lnTo>
                  <a:lnTo>
                    <a:pt x="1362" y="8"/>
                  </a:lnTo>
                  <a:close/>
                  <a:moveTo>
                    <a:pt x="1318" y="8"/>
                  </a:moveTo>
                  <a:lnTo>
                    <a:pt x="1296" y="8"/>
                  </a:lnTo>
                  <a:lnTo>
                    <a:pt x="1296" y="8"/>
                  </a:lnTo>
                  <a:lnTo>
                    <a:pt x="1294" y="8"/>
                  </a:lnTo>
                  <a:lnTo>
                    <a:pt x="1294" y="4"/>
                  </a:lnTo>
                  <a:lnTo>
                    <a:pt x="1294" y="4"/>
                  </a:lnTo>
                  <a:lnTo>
                    <a:pt x="1294" y="2"/>
                  </a:lnTo>
                  <a:lnTo>
                    <a:pt x="1296" y="0"/>
                  </a:lnTo>
                  <a:lnTo>
                    <a:pt x="1318" y="0"/>
                  </a:lnTo>
                  <a:lnTo>
                    <a:pt x="1318" y="0"/>
                  </a:lnTo>
                  <a:lnTo>
                    <a:pt x="1322" y="2"/>
                  </a:lnTo>
                  <a:lnTo>
                    <a:pt x="1322" y="4"/>
                  </a:lnTo>
                  <a:lnTo>
                    <a:pt x="1322" y="4"/>
                  </a:lnTo>
                  <a:lnTo>
                    <a:pt x="1322" y="8"/>
                  </a:lnTo>
                  <a:lnTo>
                    <a:pt x="1318" y="8"/>
                  </a:lnTo>
                  <a:lnTo>
                    <a:pt x="1318" y="8"/>
                  </a:lnTo>
                  <a:close/>
                  <a:moveTo>
                    <a:pt x="1276" y="8"/>
                  </a:moveTo>
                  <a:lnTo>
                    <a:pt x="1254" y="8"/>
                  </a:lnTo>
                  <a:lnTo>
                    <a:pt x="1254" y="8"/>
                  </a:lnTo>
                  <a:lnTo>
                    <a:pt x="1252" y="8"/>
                  </a:lnTo>
                  <a:lnTo>
                    <a:pt x="1250" y="4"/>
                  </a:lnTo>
                  <a:lnTo>
                    <a:pt x="1250" y="4"/>
                  </a:lnTo>
                  <a:lnTo>
                    <a:pt x="1252" y="2"/>
                  </a:lnTo>
                  <a:lnTo>
                    <a:pt x="1254" y="0"/>
                  </a:lnTo>
                  <a:lnTo>
                    <a:pt x="1276" y="0"/>
                  </a:lnTo>
                  <a:lnTo>
                    <a:pt x="1276" y="0"/>
                  </a:lnTo>
                  <a:lnTo>
                    <a:pt x="1278" y="2"/>
                  </a:lnTo>
                  <a:lnTo>
                    <a:pt x="1280" y="4"/>
                  </a:lnTo>
                  <a:lnTo>
                    <a:pt x="1280" y="4"/>
                  </a:lnTo>
                  <a:lnTo>
                    <a:pt x="1278" y="8"/>
                  </a:lnTo>
                  <a:lnTo>
                    <a:pt x="1276" y="8"/>
                  </a:lnTo>
                  <a:lnTo>
                    <a:pt x="1276" y="8"/>
                  </a:lnTo>
                  <a:close/>
                  <a:moveTo>
                    <a:pt x="1232" y="8"/>
                  </a:moveTo>
                  <a:lnTo>
                    <a:pt x="1210" y="8"/>
                  </a:lnTo>
                  <a:lnTo>
                    <a:pt x="1210" y="8"/>
                  </a:lnTo>
                  <a:lnTo>
                    <a:pt x="1208" y="8"/>
                  </a:lnTo>
                  <a:lnTo>
                    <a:pt x="1208" y="4"/>
                  </a:lnTo>
                  <a:lnTo>
                    <a:pt x="1208" y="4"/>
                  </a:lnTo>
                  <a:lnTo>
                    <a:pt x="1208" y="2"/>
                  </a:lnTo>
                  <a:lnTo>
                    <a:pt x="1210" y="0"/>
                  </a:lnTo>
                  <a:lnTo>
                    <a:pt x="1232" y="0"/>
                  </a:lnTo>
                  <a:lnTo>
                    <a:pt x="1232" y="0"/>
                  </a:lnTo>
                  <a:lnTo>
                    <a:pt x="1234" y="2"/>
                  </a:lnTo>
                  <a:lnTo>
                    <a:pt x="1236" y="4"/>
                  </a:lnTo>
                  <a:lnTo>
                    <a:pt x="1236" y="4"/>
                  </a:lnTo>
                  <a:lnTo>
                    <a:pt x="1234" y="8"/>
                  </a:lnTo>
                  <a:lnTo>
                    <a:pt x="1232" y="8"/>
                  </a:lnTo>
                  <a:lnTo>
                    <a:pt x="1232" y="8"/>
                  </a:lnTo>
                  <a:close/>
                  <a:moveTo>
                    <a:pt x="1190" y="8"/>
                  </a:moveTo>
                  <a:lnTo>
                    <a:pt x="1168" y="8"/>
                  </a:lnTo>
                  <a:lnTo>
                    <a:pt x="1168" y="8"/>
                  </a:lnTo>
                  <a:lnTo>
                    <a:pt x="1166" y="8"/>
                  </a:lnTo>
                  <a:lnTo>
                    <a:pt x="1164" y="4"/>
                  </a:lnTo>
                  <a:lnTo>
                    <a:pt x="1164" y="4"/>
                  </a:lnTo>
                  <a:lnTo>
                    <a:pt x="1166" y="2"/>
                  </a:lnTo>
                  <a:lnTo>
                    <a:pt x="1168" y="0"/>
                  </a:lnTo>
                  <a:lnTo>
                    <a:pt x="1190" y="0"/>
                  </a:lnTo>
                  <a:lnTo>
                    <a:pt x="1190" y="0"/>
                  </a:lnTo>
                  <a:lnTo>
                    <a:pt x="1192" y="2"/>
                  </a:lnTo>
                  <a:lnTo>
                    <a:pt x="1194" y="4"/>
                  </a:lnTo>
                  <a:lnTo>
                    <a:pt x="1194" y="4"/>
                  </a:lnTo>
                  <a:lnTo>
                    <a:pt x="1192" y="8"/>
                  </a:lnTo>
                  <a:lnTo>
                    <a:pt x="1190" y="8"/>
                  </a:lnTo>
                  <a:lnTo>
                    <a:pt x="1190" y="8"/>
                  </a:lnTo>
                  <a:close/>
                  <a:moveTo>
                    <a:pt x="1146" y="8"/>
                  </a:moveTo>
                  <a:lnTo>
                    <a:pt x="1124" y="8"/>
                  </a:lnTo>
                  <a:lnTo>
                    <a:pt x="1124" y="8"/>
                  </a:lnTo>
                  <a:lnTo>
                    <a:pt x="1122" y="8"/>
                  </a:lnTo>
                  <a:lnTo>
                    <a:pt x="1122" y="4"/>
                  </a:lnTo>
                  <a:lnTo>
                    <a:pt x="1122" y="4"/>
                  </a:lnTo>
                  <a:lnTo>
                    <a:pt x="1122" y="2"/>
                  </a:lnTo>
                  <a:lnTo>
                    <a:pt x="1124" y="0"/>
                  </a:lnTo>
                  <a:lnTo>
                    <a:pt x="1146" y="0"/>
                  </a:lnTo>
                  <a:lnTo>
                    <a:pt x="1146" y="0"/>
                  </a:lnTo>
                  <a:lnTo>
                    <a:pt x="1148" y="2"/>
                  </a:lnTo>
                  <a:lnTo>
                    <a:pt x="1150" y="4"/>
                  </a:lnTo>
                  <a:lnTo>
                    <a:pt x="1150" y="4"/>
                  </a:lnTo>
                  <a:lnTo>
                    <a:pt x="1148" y="8"/>
                  </a:lnTo>
                  <a:lnTo>
                    <a:pt x="1146" y="8"/>
                  </a:lnTo>
                  <a:lnTo>
                    <a:pt x="1146" y="8"/>
                  </a:lnTo>
                  <a:close/>
                  <a:moveTo>
                    <a:pt x="1104" y="8"/>
                  </a:moveTo>
                  <a:lnTo>
                    <a:pt x="1082" y="8"/>
                  </a:lnTo>
                  <a:lnTo>
                    <a:pt x="1082" y="8"/>
                  </a:lnTo>
                  <a:lnTo>
                    <a:pt x="1080" y="8"/>
                  </a:lnTo>
                  <a:lnTo>
                    <a:pt x="1078" y="4"/>
                  </a:lnTo>
                  <a:lnTo>
                    <a:pt x="1078" y="4"/>
                  </a:lnTo>
                  <a:lnTo>
                    <a:pt x="1080" y="2"/>
                  </a:lnTo>
                  <a:lnTo>
                    <a:pt x="1082" y="0"/>
                  </a:lnTo>
                  <a:lnTo>
                    <a:pt x="1104" y="0"/>
                  </a:lnTo>
                  <a:lnTo>
                    <a:pt x="1104" y="0"/>
                  </a:lnTo>
                  <a:lnTo>
                    <a:pt x="1106" y="2"/>
                  </a:lnTo>
                  <a:lnTo>
                    <a:pt x="1106" y="4"/>
                  </a:lnTo>
                  <a:lnTo>
                    <a:pt x="1106" y="4"/>
                  </a:lnTo>
                  <a:lnTo>
                    <a:pt x="1106" y="8"/>
                  </a:lnTo>
                  <a:lnTo>
                    <a:pt x="1104" y="8"/>
                  </a:lnTo>
                  <a:lnTo>
                    <a:pt x="1104" y="8"/>
                  </a:lnTo>
                  <a:close/>
                  <a:moveTo>
                    <a:pt x="1060" y="8"/>
                  </a:moveTo>
                  <a:lnTo>
                    <a:pt x="1038" y="8"/>
                  </a:lnTo>
                  <a:lnTo>
                    <a:pt x="1038" y="8"/>
                  </a:lnTo>
                  <a:lnTo>
                    <a:pt x="1036" y="8"/>
                  </a:lnTo>
                  <a:lnTo>
                    <a:pt x="1034" y="4"/>
                  </a:lnTo>
                  <a:lnTo>
                    <a:pt x="1034" y="4"/>
                  </a:lnTo>
                  <a:lnTo>
                    <a:pt x="1036" y="2"/>
                  </a:lnTo>
                  <a:lnTo>
                    <a:pt x="1038" y="0"/>
                  </a:lnTo>
                  <a:lnTo>
                    <a:pt x="1060" y="0"/>
                  </a:lnTo>
                  <a:lnTo>
                    <a:pt x="1060" y="0"/>
                  </a:lnTo>
                  <a:lnTo>
                    <a:pt x="1062" y="2"/>
                  </a:lnTo>
                  <a:lnTo>
                    <a:pt x="1064" y="4"/>
                  </a:lnTo>
                  <a:lnTo>
                    <a:pt x="1064" y="4"/>
                  </a:lnTo>
                  <a:lnTo>
                    <a:pt x="1062" y="8"/>
                  </a:lnTo>
                  <a:lnTo>
                    <a:pt x="1060" y="8"/>
                  </a:lnTo>
                  <a:lnTo>
                    <a:pt x="1060" y="8"/>
                  </a:lnTo>
                  <a:close/>
                  <a:moveTo>
                    <a:pt x="1018" y="8"/>
                  </a:moveTo>
                  <a:lnTo>
                    <a:pt x="996" y="8"/>
                  </a:lnTo>
                  <a:lnTo>
                    <a:pt x="996" y="8"/>
                  </a:lnTo>
                  <a:lnTo>
                    <a:pt x="992" y="8"/>
                  </a:lnTo>
                  <a:lnTo>
                    <a:pt x="992" y="4"/>
                  </a:lnTo>
                  <a:lnTo>
                    <a:pt x="992" y="4"/>
                  </a:lnTo>
                  <a:lnTo>
                    <a:pt x="992" y="2"/>
                  </a:lnTo>
                  <a:lnTo>
                    <a:pt x="996" y="0"/>
                  </a:lnTo>
                  <a:lnTo>
                    <a:pt x="1018" y="0"/>
                  </a:lnTo>
                  <a:lnTo>
                    <a:pt x="1018" y="0"/>
                  </a:lnTo>
                  <a:lnTo>
                    <a:pt x="1020" y="2"/>
                  </a:lnTo>
                  <a:lnTo>
                    <a:pt x="1020" y="4"/>
                  </a:lnTo>
                  <a:lnTo>
                    <a:pt x="1020" y="4"/>
                  </a:lnTo>
                  <a:lnTo>
                    <a:pt x="1020" y="8"/>
                  </a:lnTo>
                  <a:lnTo>
                    <a:pt x="1018" y="8"/>
                  </a:lnTo>
                  <a:lnTo>
                    <a:pt x="1018" y="8"/>
                  </a:lnTo>
                  <a:close/>
                  <a:moveTo>
                    <a:pt x="974" y="8"/>
                  </a:moveTo>
                  <a:lnTo>
                    <a:pt x="952" y="8"/>
                  </a:lnTo>
                  <a:lnTo>
                    <a:pt x="952" y="8"/>
                  </a:lnTo>
                  <a:lnTo>
                    <a:pt x="950" y="8"/>
                  </a:lnTo>
                  <a:lnTo>
                    <a:pt x="948" y="4"/>
                  </a:lnTo>
                  <a:lnTo>
                    <a:pt x="948" y="4"/>
                  </a:lnTo>
                  <a:lnTo>
                    <a:pt x="950" y="2"/>
                  </a:lnTo>
                  <a:lnTo>
                    <a:pt x="952" y="0"/>
                  </a:lnTo>
                  <a:lnTo>
                    <a:pt x="974" y="0"/>
                  </a:lnTo>
                  <a:lnTo>
                    <a:pt x="974" y="0"/>
                  </a:lnTo>
                  <a:lnTo>
                    <a:pt x="976" y="2"/>
                  </a:lnTo>
                  <a:lnTo>
                    <a:pt x="978" y="4"/>
                  </a:lnTo>
                  <a:lnTo>
                    <a:pt x="978" y="4"/>
                  </a:lnTo>
                  <a:lnTo>
                    <a:pt x="976" y="8"/>
                  </a:lnTo>
                  <a:lnTo>
                    <a:pt x="974" y="8"/>
                  </a:lnTo>
                  <a:lnTo>
                    <a:pt x="974" y="8"/>
                  </a:lnTo>
                  <a:close/>
                  <a:moveTo>
                    <a:pt x="930" y="8"/>
                  </a:moveTo>
                  <a:lnTo>
                    <a:pt x="910" y="8"/>
                  </a:lnTo>
                  <a:lnTo>
                    <a:pt x="910" y="8"/>
                  </a:lnTo>
                  <a:lnTo>
                    <a:pt x="906" y="8"/>
                  </a:lnTo>
                  <a:lnTo>
                    <a:pt x="906" y="4"/>
                  </a:lnTo>
                  <a:lnTo>
                    <a:pt x="906" y="4"/>
                  </a:lnTo>
                  <a:lnTo>
                    <a:pt x="906" y="2"/>
                  </a:lnTo>
                  <a:lnTo>
                    <a:pt x="910" y="0"/>
                  </a:lnTo>
                  <a:lnTo>
                    <a:pt x="930" y="0"/>
                  </a:lnTo>
                  <a:lnTo>
                    <a:pt x="930" y="0"/>
                  </a:lnTo>
                  <a:lnTo>
                    <a:pt x="934" y="2"/>
                  </a:lnTo>
                  <a:lnTo>
                    <a:pt x="934" y="4"/>
                  </a:lnTo>
                  <a:lnTo>
                    <a:pt x="934" y="4"/>
                  </a:lnTo>
                  <a:lnTo>
                    <a:pt x="934" y="8"/>
                  </a:lnTo>
                  <a:lnTo>
                    <a:pt x="930" y="8"/>
                  </a:lnTo>
                  <a:lnTo>
                    <a:pt x="930" y="8"/>
                  </a:lnTo>
                  <a:close/>
                  <a:moveTo>
                    <a:pt x="888" y="8"/>
                  </a:moveTo>
                  <a:lnTo>
                    <a:pt x="866" y="8"/>
                  </a:lnTo>
                  <a:lnTo>
                    <a:pt x="866" y="8"/>
                  </a:lnTo>
                  <a:lnTo>
                    <a:pt x="864" y="8"/>
                  </a:lnTo>
                  <a:lnTo>
                    <a:pt x="862" y="4"/>
                  </a:lnTo>
                  <a:lnTo>
                    <a:pt x="862" y="4"/>
                  </a:lnTo>
                  <a:lnTo>
                    <a:pt x="864" y="2"/>
                  </a:lnTo>
                  <a:lnTo>
                    <a:pt x="866" y="0"/>
                  </a:lnTo>
                  <a:lnTo>
                    <a:pt x="888" y="0"/>
                  </a:lnTo>
                  <a:lnTo>
                    <a:pt x="888" y="0"/>
                  </a:lnTo>
                  <a:lnTo>
                    <a:pt x="890" y="2"/>
                  </a:lnTo>
                  <a:lnTo>
                    <a:pt x="892" y="4"/>
                  </a:lnTo>
                  <a:lnTo>
                    <a:pt x="892" y="4"/>
                  </a:lnTo>
                  <a:lnTo>
                    <a:pt x="890" y="8"/>
                  </a:lnTo>
                  <a:lnTo>
                    <a:pt x="888" y="8"/>
                  </a:lnTo>
                  <a:lnTo>
                    <a:pt x="888" y="8"/>
                  </a:lnTo>
                  <a:close/>
                  <a:moveTo>
                    <a:pt x="844" y="8"/>
                  </a:moveTo>
                  <a:lnTo>
                    <a:pt x="824" y="8"/>
                  </a:lnTo>
                  <a:lnTo>
                    <a:pt x="824" y="8"/>
                  </a:lnTo>
                  <a:lnTo>
                    <a:pt x="820" y="8"/>
                  </a:lnTo>
                  <a:lnTo>
                    <a:pt x="820" y="4"/>
                  </a:lnTo>
                  <a:lnTo>
                    <a:pt x="820" y="4"/>
                  </a:lnTo>
                  <a:lnTo>
                    <a:pt x="820" y="2"/>
                  </a:lnTo>
                  <a:lnTo>
                    <a:pt x="824" y="0"/>
                  </a:lnTo>
                  <a:lnTo>
                    <a:pt x="844" y="0"/>
                  </a:lnTo>
                  <a:lnTo>
                    <a:pt x="844" y="0"/>
                  </a:lnTo>
                  <a:lnTo>
                    <a:pt x="848" y="2"/>
                  </a:lnTo>
                  <a:lnTo>
                    <a:pt x="848" y="4"/>
                  </a:lnTo>
                  <a:lnTo>
                    <a:pt x="848" y="4"/>
                  </a:lnTo>
                  <a:lnTo>
                    <a:pt x="848" y="8"/>
                  </a:lnTo>
                  <a:lnTo>
                    <a:pt x="844" y="8"/>
                  </a:lnTo>
                  <a:lnTo>
                    <a:pt x="844" y="8"/>
                  </a:lnTo>
                  <a:close/>
                  <a:moveTo>
                    <a:pt x="802" y="8"/>
                  </a:moveTo>
                  <a:lnTo>
                    <a:pt x="780" y="8"/>
                  </a:lnTo>
                  <a:lnTo>
                    <a:pt x="780" y="8"/>
                  </a:lnTo>
                  <a:lnTo>
                    <a:pt x="778" y="8"/>
                  </a:lnTo>
                  <a:lnTo>
                    <a:pt x="776" y="4"/>
                  </a:lnTo>
                  <a:lnTo>
                    <a:pt x="776" y="4"/>
                  </a:lnTo>
                  <a:lnTo>
                    <a:pt x="778" y="2"/>
                  </a:lnTo>
                  <a:lnTo>
                    <a:pt x="780" y="0"/>
                  </a:lnTo>
                  <a:lnTo>
                    <a:pt x="802" y="0"/>
                  </a:lnTo>
                  <a:lnTo>
                    <a:pt x="802" y="0"/>
                  </a:lnTo>
                  <a:lnTo>
                    <a:pt x="804" y="2"/>
                  </a:lnTo>
                  <a:lnTo>
                    <a:pt x="806" y="4"/>
                  </a:lnTo>
                  <a:lnTo>
                    <a:pt x="806" y="4"/>
                  </a:lnTo>
                  <a:lnTo>
                    <a:pt x="804" y="8"/>
                  </a:lnTo>
                  <a:lnTo>
                    <a:pt x="802" y="8"/>
                  </a:lnTo>
                  <a:lnTo>
                    <a:pt x="802" y="8"/>
                  </a:lnTo>
                  <a:close/>
                  <a:moveTo>
                    <a:pt x="758" y="8"/>
                  </a:moveTo>
                  <a:lnTo>
                    <a:pt x="738" y="8"/>
                  </a:lnTo>
                  <a:lnTo>
                    <a:pt x="738" y="8"/>
                  </a:lnTo>
                  <a:lnTo>
                    <a:pt x="734" y="8"/>
                  </a:lnTo>
                  <a:lnTo>
                    <a:pt x="734" y="4"/>
                  </a:lnTo>
                  <a:lnTo>
                    <a:pt x="734" y="4"/>
                  </a:lnTo>
                  <a:lnTo>
                    <a:pt x="734" y="2"/>
                  </a:lnTo>
                  <a:lnTo>
                    <a:pt x="738" y="0"/>
                  </a:lnTo>
                  <a:lnTo>
                    <a:pt x="758" y="0"/>
                  </a:lnTo>
                  <a:lnTo>
                    <a:pt x="758" y="0"/>
                  </a:lnTo>
                  <a:lnTo>
                    <a:pt x="762" y="2"/>
                  </a:lnTo>
                  <a:lnTo>
                    <a:pt x="762" y="4"/>
                  </a:lnTo>
                  <a:lnTo>
                    <a:pt x="762" y="4"/>
                  </a:lnTo>
                  <a:lnTo>
                    <a:pt x="762" y="8"/>
                  </a:lnTo>
                  <a:lnTo>
                    <a:pt x="758" y="8"/>
                  </a:lnTo>
                  <a:lnTo>
                    <a:pt x="758" y="8"/>
                  </a:lnTo>
                  <a:close/>
                  <a:moveTo>
                    <a:pt x="716" y="8"/>
                  </a:moveTo>
                  <a:lnTo>
                    <a:pt x="694" y="8"/>
                  </a:lnTo>
                  <a:lnTo>
                    <a:pt x="694" y="8"/>
                  </a:lnTo>
                  <a:lnTo>
                    <a:pt x="692" y="8"/>
                  </a:lnTo>
                  <a:lnTo>
                    <a:pt x="690" y="4"/>
                  </a:lnTo>
                  <a:lnTo>
                    <a:pt x="690" y="4"/>
                  </a:lnTo>
                  <a:lnTo>
                    <a:pt x="692" y="2"/>
                  </a:lnTo>
                  <a:lnTo>
                    <a:pt x="694" y="0"/>
                  </a:lnTo>
                  <a:lnTo>
                    <a:pt x="716" y="0"/>
                  </a:lnTo>
                  <a:lnTo>
                    <a:pt x="716" y="0"/>
                  </a:lnTo>
                  <a:lnTo>
                    <a:pt x="718" y="2"/>
                  </a:lnTo>
                  <a:lnTo>
                    <a:pt x="720" y="4"/>
                  </a:lnTo>
                  <a:lnTo>
                    <a:pt x="720" y="4"/>
                  </a:lnTo>
                  <a:lnTo>
                    <a:pt x="718" y="8"/>
                  </a:lnTo>
                  <a:lnTo>
                    <a:pt x="716" y="8"/>
                  </a:lnTo>
                  <a:lnTo>
                    <a:pt x="716" y="8"/>
                  </a:lnTo>
                  <a:close/>
                  <a:moveTo>
                    <a:pt x="672" y="8"/>
                  </a:moveTo>
                  <a:lnTo>
                    <a:pt x="652" y="8"/>
                  </a:lnTo>
                  <a:lnTo>
                    <a:pt x="652" y="8"/>
                  </a:lnTo>
                  <a:lnTo>
                    <a:pt x="648" y="8"/>
                  </a:lnTo>
                  <a:lnTo>
                    <a:pt x="648" y="4"/>
                  </a:lnTo>
                  <a:lnTo>
                    <a:pt x="648" y="4"/>
                  </a:lnTo>
                  <a:lnTo>
                    <a:pt x="648" y="2"/>
                  </a:lnTo>
                  <a:lnTo>
                    <a:pt x="652" y="0"/>
                  </a:lnTo>
                  <a:lnTo>
                    <a:pt x="672" y="0"/>
                  </a:lnTo>
                  <a:lnTo>
                    <a:pt x="672" y="0"/>
                  </a:lnTo>
                  <a:lnTo>
                    <a:pt x="676" y="2"/>
                  </a:lnTo>
                  <a:lnTo>
                    <a:pt x="676" y="4"/>
                  </a:lnTo>
                  <a:lnTo>
                    <a:pt x="676" y="4"/>
                  </a:lnTo>
                  <a:lnTo>
                    <a:pt x="676" y="8"/>
                  </a:lnTo>
                  <a:lnTo>
                    <a:pt x="672" y="8"/>
                  </a:lnTo>
                  <a:lnTo>
                    <a:pt x="672" y="8"/>
                  </a:lnTo>
                  <a:close/>
                  <a:moveTo>
                    <a:pt x="630" y="8"/>
                  </a:moveTo>
                  <a:lnTo>
                    <a:pt x="608" y="8"/>
                  </a:lnTo>
                  <a:lnTo>
                    <a:pt x="608" y="8"/>
                  </a:lnTo>
                  <a:lnTo>
                    <a:pt x="606" y="8"/>
                  </a:lnTo>
                  <a:lnTo>
                    <a:pt x="604" y="4"/>
                  </a:lnTo>
                  <a:lnTo>
                    <a:pt x="604" y="4"/>
                  </a:lnTo>
                  <a:lnTo>
                    <a:pt x="606" y="2"/>
                  </a:lnTo>
                  <a:lnTo>
                    <a:pt x="608" y="0"/>
                  </a:lnTo>
                  <a:lnTo>
                    <a:pt x="630" y="0"/>
                  </a:lnTo>
                  <a:lnTo>
                    <a:pt x="630" y="0"/>
                  </a:lnTo>
                  <a:lnTo>
                    <a:pt x="632" y="2"/>
                  </a:lnTo>
                  <a:lnTo>
                    <a:pt x="634" y="4"/>
                  </a:lnTo>
                  <a:lnTo>
                    <a:pt x="634" y="4"/>
                  </a:lnTo>
                  <a:lnTo>
                    <a:pt x="632" y="8"/>
                  </a:lnTo>
                  <a:lnTo>
                    <a:pt x="630" y="8"/>
                  </a:lnTo>
                  <a:lnTo>
                    <a:pt x="630" y="8"/>
                  </a:lnTo>
                  <a:close/>
                  <a:moveTo>
                    <a:pt x="586" y="8"/>
                  </a:moveTo>
                  <a:lnTo>
                    <a:pt x="564" y="8"/>
                  </a:lnTo>
                  <a:lnTo>
                    <a:pt x="564" y="8"/>
                  </a:lnTo>
                  <a:lnTo>
                    <a:pt x="562" y="8"/>
                  </a:lnTo>
                  <a:lnTo>
                    <a:pt x="562" y="4"/>
                  </a:lnTo>
                  <a:lnTo>
                    <a:pt x="562" y="4"/>
                  </a:lnTo>
                  <a:lnTo>
                    <a:pt x="562" y="2"/>
                  </a:lnTo>
                  <a:lnTo>
                    <a:pt x="564" y="0"/>
                  </a:lnTo>
                  <a:lnTo>
                    <a:pt x="586" y="0"/>
                  </a:lnTo>
                  <a:lnTo>
                    <a:pt x="586" y="0"/>
                  </a:lnTo>
                  <a:lnTo>
                    <a:pt x="590" y="2"/>
                  </a:lnTo>
                  <a:lnTo>
                    <a:pt x="590" y="4"/>
                  </a:lnTo>
                  <a:lnTo>
                    <a:pt x="590" y="4"/>
                  </a:lnTo>
                  <a:lnTo>
                    <a:pt x="590" y="8"/>
                  </a:lnTo>
                  <a:lnTo>
                    <a:pt x="586" y="8"/>
                  </a:lnTo>
                  <a:lnTo>
                    <a:pt x="586" y="8"/>
                  </a:lnTo>
                  <a:close/>
                  <a:moveTo>
                    <a:pt x="544" y="8"/>
                  </a:moveTo>
                  <a:lnTo>
                    <a:pt x="522" y="8"/>
                  </a:lnTo>
                  <a:lnTo>
                    <a:pt x="522" y="8"/>
                  </a:lnTo>
                  <a:lnTo>
                    <a:pt x="520" y="8"/>
                  </a:lnTo>
                  <a:lnTo>
                    <a:pt x="518" y="4"/>
                  </a:lnTo>
                  <a:lnTo>
                    <a:pt x="518" y="4"/>
                  </a:lnTo>
                  <a:lnTo>
                    <a:pt x="520" y="2"/>
                  </a:lnTo>
                  <a:lnTo>
                    <a:pt x="522" y="0"/>
                  </a:lnTo>
                  <a:lnTo>
                    <a:pt x="544" y="0"/>
                  </a:lnTo>
                  <a:lnTo>
                    <a:pt x="544" y="0"/>
                  </a:lnTo>
                  <a:lnTo>
                    <a:pt x="546" y="2"/>
                  </a:lnTo>
                  <a:lnTo>
                    <a:pt x="548" y="4"/>
                  </a:lnTo>
                  <a:lnTo>
                    <a:pt x="548" y="4"/>
                  </a:lnTo>
                  <a:lnTo>
                    <a:pt x="546" y="8"/>
                  </a:lnTo>
                  <a:lnTo>
                    <a:pt x="544" y="8"/>
                  </a:lnTo>
                  <a:lnTo>
                    <a:pt x="544" y="8"/>
                  </a:lnTo>
                  <a:close/>
                  <a:moveTo>
                    <a:pt x="500" y="8"/>
                  </a:moveTo>
                  <a:lnTo>
                    <a:pt x="478" y="8"/>
                  </a:lnTo>
                  <a:lnTo>
                    <a:pt x="478" y="8"/>
                  </a:lnTo>
                  <a:lnTo>
                    <a:pt x="476" y="8"/>
                  </a:lnTo>
                  <a:lnTo>
                    <a:pt x="476" y="4"/>
                  </a:lnTo>
                  <a:lnTo>
                    <a:pt x="476" y="4"/>
                  </a:lnTo>
                  <a:lnTo>
                    <a:pt x="476" y="2"/>
                  </a:lnTo>
                  <a:lnTo>
                    <a:pt x="478" y="0"/>
                  </a:lnTo>
                  <a:lnTo>
                    <a:pt x="500" y="0"/>
                  </a:lnTo>
                  <a:lnTo>
                    <a:pt x="500" y="0"/>
                  </a:lnTo>
                  <a:lnTo>
                    <a:pt x="502" y="2"/>
                  </a:lnTo>
                  <a:lnTo>
                    <a:pt x="504" y="4"/>
                  </a:lnTo>
                  <a:lnTo>
                    <a:pt x="504" y="4"/>
                  </a:lnTo>
                  <a:lnTo>
                    <a:pt x="502" y="8"/>
                  </a:lnTo>
                  <a:lnTo>
                    <a:pt x="500" y="8"/>
                  </a:lnTo>
                  <a:lnTo>
                    <a:pt x="500" y="8"/>
                  </a:lnTo>
                  <a:close/>
                  <a:moveTo>
                    <a:pt x="458" y="8"/>
                  </a:moveTo>
                  <a:lnTo>
                    <a:pt x="436" y="8"/>
                  </a:lnTo>
                  <a:lnTo>
                    <a:pt x="436" y="8"/>
                  </a:lnTo>
                  <a:lnTo>
                    <a:pt x="434" y="8"/>
                  </a:lnTo>
                  <a:lnTo>
                    <a:pt x="432" y="4"/>
                  </a:lnTo>
                  <a:lnTo>
                    <a:pt x="432" y="4"/>
                  </a:lnTo>
                  <a:lnTo>
                    <a:pt x="434" y="2"/>
                  </a:lnTo>
                  <a:lnTo>
                    <a:pt x="436" y="0"/>
                  </a:lnTo>
                  <a:lnTo>
                    <a:pt x="458" y="0"/>
                  </a:lnTo>
                  <a:lnTo>
                    <a:pt x="458" y="0"/>
                  </a:lnTo>
                  <a:lnTo>
                    <a:pt x="460" y="2"/>
                  </a:lnTo>
                  <a:lnTo>
                    <a:pt x="462" y="4"/>
                  </a:lnTo>
                  <a:lnTo>
                    <a:pt x="462" y="4"/>
                  </a:lnTo>
                  <a:lnTo>
                    <a:pt x="460" y="8"/>
                  </a:lnTo>
                  <a:lnTo>
                    <a:pt x="458" y="8"/>
                  </a:lnTo>
                  <a:lnTo>
                    <a:pt x="458" y="8"/>
                  </a:lnTo>
                  <a:close/>
                  <a:moveTo>
                    <a:pt x="414" y="8"/>
                  </a:moveTo>
                  <a:lnTo>
                    <a:pt x="392" y="8"/>
                  </a:lnTo>
                  <a:lnTo>
                    <a:pt x="392" y="8"/>
                  </a:lnTo>
                  <a:lnTo>
                    <a:pt x="390" y="8"/>
                  </a:lnTo>
                  <a:lnTo>
                    <a:pt x="388" y="4"/>
                  </a:lnTo>
                  <a:lnTo>
                    <a:pt x="388" y="4"/>
                  </a:lnTo>
                  <a:lnTo>
                    <a:pt x="390" y="2"/>
                  </a:lnTo>
                  <a:lnTo>
                    <a:pt x="392" y="0"/>
                  </a:lnTo>
                  <a:lnTo>
                    <a:pt x="414" y="0"/>
                  </a:lnTo>
                  <a:lnTo>
                    <a:pt x="414" y="0"/>
                  </a:lnTo>
                  <a:lnTo>
                    <a:pt x="416" y="2"/>
                  </a:lnTo>
                  <a:lnTo>
                    <a:pt x="418" y="4"/>
                  </a:lnTo>
                  <a:lnTo>
                    <a:pt x="418" y="4"/>
                  </a:lnTo>
                  <a:lnTo>
                    <a:pt x="416" y="8"/>
                  </a:lnTo>
                  <a:lnTo>
                    <a:pt x="414" y="8"/>
                  </a:lnTo>
                  <a:lnTo>
                    <a:pt x="414" y="8"/>
                  </a:lnTo>
                  <a:close/>
                  <a:moveTo>
                    <a:pt x="372" y="8"/>
                  </a:moveTo>
                  <a:lnTo>
                    <a:pt x="350" y="8"/>
                  </a:lnTo>
                  <a:lnTo>
                    <a:pt x="350" y="8"/>
                  </a:lnTo>
                  <a:lnTo>
                    <a:pt x="348" y="8"/>
                  </a:lnTo>
                  <a:lnTo>
                    <a:pt x="346" y="4"/>
                  </a:lnTo>
                  <a:lnTo>
                    <a:pt x="346" y="4"/>
                  </a:lnTo>
                  <a:lnTo>
                    <a:pt x="348" y="2"/>
                  </a:lnTo>
                  <a:lnTo>
                    <a:pt x="350" y="0"/>
                  </a:lnTo>
                  <a:lnTo>
                    <a:pt x="372" y="0"/>
                  </a:lnTo>
                  <a:lnTo>
                    <a:pt x="372" y="0"/>
                  </a:lnTo>
                  <a:lnTo>
                    <a:pt x="374" y="2"/>
                  </a:lnTo>
                  <a:lnTo>
                    <a:pt x="374" y="4"/>
                  </a:lnTo>
                  <a:lnTo>
                    <a:pt x="374" y="4"/>
                  </a:lnTo>
                  <a:lnTo>
                    <a:pt x="374" y="8"/>
                  </a:lnTo>
                  <a:lnTo>
                    <a:pt x="372" y="8"/>
                  </a:lnTo>
                  <a:lnTo>
                    <a:pt x="372" y="8"/>
                  </a:lnTo>
                  <a:close/>
                  <a:moveTo>
                    <a:pt x="328" y="8"/>
                  </a:moveTo>
                  <a:lnTo>
                    <a:pt x="306" y="8"/>
                  </a:lnTo>
                  <a:lnTo>
                    <a:pt x="306" y="8"/>
                  </a:lnTo>
                  <a:lnTo>
                    <a:pt x="304" y="8"/>
                  </a:lnTo>
                  <a:lnTo>
                    <a:pt x="302" y="4"/>
                  </a:lnTo>
                  <a:lnTo>
                    <a:pt x="302" y="4"/>
                  </a:lnTo>
                  <a:lnTo>
                    <a:pt x="304" y="2"/>
                  </a:lnTo>
                  <a:lnTo>
                    <a:pt x="306" y="0"/>
                  </a:lnTo>
                  <a:lnTo>
                    <a:pt x="328" y="0"/>
                  </a:lnTo>
                  <a:lnTo>
                    <a:pt x="328" y="0"/>
                  </a:lnTo>
                  <a:lnTo>
                    <a:pt x="330" y="2"/>
                  </a:lnTo>
                  <a:lnTo>
                    <a:pt x="332" y="4"/>
                  </a:lnTo>
                  <a:lnTo>
                    <a:pt x="332" y="4"/>
                  </a:lnTo>
                  <a:lnTo>
                    <a:pt x="330" y="8"/>
                  </a:lnTo>
                  <a:lnTo>
                    <a:pt x="328" y="8"/>
                  </a:lnTo>
                  <a:lnTo>
                    <a:pt x="328" y="8"/>
                  </a:lnTo>
                  <a:close/>
                  <a:moveTo>
                    <a:pt x="286" y="8"/>
                  </a:moveTo>
                  <a:lnTo>
                    <a:pt x="264" y="8"/>
                  </a:lnTo>
                  <a:lnTo>
                    <a:pt x="264" y="8"/>
                  </a:lnTo>
                  <a:lnTo>
                    <a:pt x="260" y="8"/>
                  </a:lnTo>
                  <a:lnTo>
                    <a:pt x="260" y="4"/>
                  </a:lnTo>
                  <a:lnTo>
                    <a:pt x="260" y="4"/>
                  </a:lnTo>
                  <a:lnTo>
                    <a:pt x="260" y="2"/>
                  </a:lnTo>
                  <a:lnTo>
                    <a:pt x="264" y="0"/>
                  </a:lnTo>
                  <a:lnTo>
                    <a:pt x="286" y="0"/>
                  </a:lnTo>
                  <a:lnTo>
                    <a:pt x="286" y="0"/>
                  </a:lnTo>
                  <a:lnTo>
                    <a:pt x="288" y="2"/>
                  </a:lnTo>
                  <a:lnTo>
                    <a:pt x="288" y="4"/>
                  </a:lnTo>
                  <a:lnTo>
                    <a:pt x="288" y="4"/>
                  </a:lnTo>
                  <a:lnTo>
                    <a:pt x="288" y="8"/>
                  </a:lnTo>
                  <a:lnTo>
                    <a:pt x="286" y="8"/>
                  </a:lnTo>
                  <a:lnTo>
                    <a:pt x="286" y="8"/>
                  </a:lnTo>
                  <a:close/>
                  <a:moveTo>
                    <a:pt x="242" y="8"/>
                  </a:moveTo>
                  <a:lnTo>
                    <a:pt x="220" y="8"/>
                  </a:lnTo>
                  <a:lnTo>
                    <a:pt x="220" y="8"/>
                  </a:lnTo>
                  <a:lnTo>
                    <a:pt x="218" y="8"/>
                  </a:lnTo>
                  <a:lnTo>
                    <a:pt x="216" y="4"/>
                  </a:lnTo>
                  <a:lnTo>
                    <a:pt x="216" y="4"/>
                  </a:lnTo>
                  <a:lnTo>
                    <a:pt x="218" y="2"/>
                  </a:lnTo>
                  <a:lnTo>
                    <a:pt x="220" y="0"/>
                  </a:lnTo>
                  <a:lnTo>
                    <a:pt x="242" y="0"/>
                  </a:lnTo>
                  <a:lnTo>
                    <a:pt x="242" y="0"/>
                  </a:lnTo>
                  <a:lnTo>
                    <a:pt x="244" y="2"/>
                  </a:lnTo>
                  <a:lnTo>
                    <a:pt x="246" y="4"/>
                  </a:lnTo>
                  <a:lnTo>
                    <a:pt x="246" y="4"/>
                  </a:lnTo>
                  <a:lnTo>
                    <a:pt x="244" y="8"/>
                  </a:lnTo>
                  <a:lnTo>
                    <a:pt x="242" y="8"/>
                  </a:lnTo>
                  <a:lnTo>
                    <a:pt x="242" y="8"/>
                  </a:lnTo>
                  <a:close/>
                  <a:moveTo>
                    <a:pt x="198" y="8"/>
                  </a:moveTo>
                  <a:lnTo>
                    <a:pt x="178" y="8"/>
                  </a:lnTo>
                  <a:lnTo>
                    <a:pt x="178" y="8"/>
                  </a:lnTo>
                  <a:lnTo>
                    <a:pt x="174" y="8"/>
                  </a:lnTo>
                  <a:lnTo>
                    <a:pt x="174" y="4"/>
                  </a:lnTo>
                  <a:lnTo>
                    <a:pt x="174" y="4"/>
                  </a:lnTo>
                  <a:lnTo>
                    <a:pt x="174" y="2"/>
                  </a:lnTo>
                  <a:lnTo>
                    <a:pt x="178" y="0"/>
                  </a:lnTo>
                  <a:lnTo>
                    <a:pt x="198" y="0"/>
                  </a:lnTo>
                  <a:lnTo>
                    <a:pt x="198" y="0"/>
                  </a:lnTo>
                  <a:lnTo>
                    <a:pt x="202" y="2"/>
                  </a:lnTo>
                  <a:lnTo>
                    <a:pt x="202" y="4"/>
                  </a:lnTo>
                  <a:lnTo>
                    <a:pt x="202" y="4"/>
                  </a:lnTo>
                  <a:lnTo>
                    <a:pt x="202" y="8"/>
                  </a:lnTo>
                  <a:lnTo>
                    <a:pt x="198" y="8"/>
                  </a:lnTo>
                  <a:lnTo>
                    <a:pt x="198" y="8"/>
                  </a:lnTo>
                  <a:close/>
                  <a:moveTo>
                    <a:pt x="156" y="8"/>
                  </a:moveTo>
                  <a:lnTo>
                    <a:pt x="134" y="8"/>
                  </a:lnTo>
                  <a:lnTo>
                    <a:pt x="134" y="8"/>
                  </a:lnTo>
                  <a:lnTo>
                    <a:pt x="132" y="8"/>
                  </a:lnTo>
                  <a:lnTo>
                    <a:pt x="130" y="4"/>
                  </a:lnTo>
                  <a:lnTo>
                    <a:pt x="130" y="4"/>
                  </a:lnTo>
                  <a:lnTo>
                    <a:pt x="132" y="2"/>
                  </a:lnTo>
                  <a:lnTo>
                    <a:pt x="134" y="0"/>
                  </a:lnTo>
                  <a:lnTo>
                    <a:pt x="156" y="0"/>
                  </a:lnTo>
                  <a:lnTo>
                    <a:pt x="156" y="0"/>
                  </a:lnTo>
                  <a:lnTo>
                    <a:pt x="158" y="2"/>
                  </a:lnTo>
                  <a:lnTo>
                    <a:pt x="160" y="4"/>
                  </a:lnTo>
                  <a:lnTo>
                    <a:pt x="160" y="4"/>
                  </a:lnTo>
                  <a:lnTo>
                    <a:pt x="158" y="8"/>
                  </a:lnTo>
                  <a:lnTo>
                    <a:pt x="156" y="8"/>
                  </a:lnTo>
                  <a:lnTo>
                    <a:pt x="156" y="8"/>
                  </a:lnTo>
                  <a:close/>
                  <a:moveTo>
                    <a:pt x="112" y="8"/>
                  </a:moveTo>
                  <a:lnTo>
                    <a:pt x="92" y="8"/>
                  </a:lnTo>
                  <a:lnTo>
                    <a:pt x="92" y="8"/>
                  </a:lnTo>
                  <a:lnTo>
                    <a:pt x="88" y="8"/>
                  </a:lnTo>
                  <a:lnTo>
                    <a:pt x="88" y="4"/>
                  </a:lnTo>
                  <a:lnTo>
                    <a:pt x="88" y="4"/>
                  </a:lnTo>
                  <a:lnTo>
                    <a:pt x="88" y="2"/>
                  </a:lnTo>
                  <a:lnTo>
                    <a:pt x="92" y="0"/>
                  </a:lnTo>
                  <a:lnTo>
                    <a:pt x="112" y="0"/>
                  </a:lnTo>
                  <a:lnTo>
                    <a:pt x="112" y="0"/>
                  </a:lnTo>
                  <a:lnTo>
                    <a:pt x="116" y="2"/>
                  </a:lnTo>
                  <a:lnTo>
                    <a:pt x="116" y="4"/>
                  </a:lnTo>
                  <a:lnTo>
                    <a:pt x="116" y="4"/>
                  </a:lnTo>
                  <a:lnTo>
                    <a:pt x="116" y="8"/>
                  </a:lnTo>
                  <a:lnTo>
                    <a:pt x="112" y="8"/>
                  </a:lnTo>
                  <a:lnTo>
                    <a:pt x="112" y="8"/>
                  </a:lnTo>
                  <a:close/>
                  <a:moveTo>
                    <a:pt x="70" y="8"/>
                  </a:moveTo>
                  <a:lnTo>
                    <a:pt x="48" y="8"/>
                  </a:lnTo>
                  <a:lnTo>
                    <a:pt x="48" y="8"/>
                  </a:lnTo>
                  <a:lnTo>
                    <a:pt x="46" y="8"/>
                  </a:lnTo>
                  <a:lnTo>
                    <a:pt x="44" y="4"/>
                  </a:lnTo>
                  <a:lnTo>
                    <a:pt x="44" y="4"/>
                  </a:lnTo>
                  <a:lnTo>
                    <a:pt x="46" y="2"/>
                  </a:lnTo>
                  <a:lnTo>
                    <a:pt x="48" y="0"/>
                  </a:lnTo>
                  <a:lnTo>
                    <a:pt x="70" y="0"/>
                  </a:lnTo>
                  <a:lnTo>
                    <a:pt x="70" y="0"/>
                  </a:lnTo>
                  <a:lnTo>
                    <a:pt x="72" y="2"/>
                  </a:lnTo>
                  <a:lnTo>
                    <a:pt x="74" y="4"/>
                  </a:lnTo>
                  <a:lnTo>
                    <a:pt x="74" y="4"/>
                  </a:lnTo>
                  <a:lnTo>
                    <a:pt x="72" y="8"/>
                  </a:lnTo>
                  <a:lnTo>
                    <a:pt x="70" y="8"/>
                  </a:lnTo>
                  <a:lnTo>
                    <a:pt x="70" y="8"/>
                  </a:lnTo>
                  <a:close/>
                  <a:moveTo>
                    <a:pt x="26" y="8"/>
                  </a:moveTo>
                  <a:lnTo>
                    <a:pt x="6" y="8"/>
                  </a:lnTo>
                  <a:lnTo>
                    <a:pt x="6" y="8"/>
                  </a:lnTo>
                  <a:lnTo>
                    <a:pt x="2" y="8"/>
                  </a:lnTo>
                  <a:lnTo>
                    <a:pt x="2" y="4"/>
                  </a:lnTo>
                  <a:lnTo>
                    <a:pt x="2" y="4"/>
                  </a:lnTo>
                  <a:lnTo>
                    <a:pt x="2" y="2"/>
                  </a:lnTo>
                  <a:lnTo>
                    <a:pt x="6" y="0"/>
                  </a:lnTo>
                  <a:lnTo>
                    <a:pt x="26" y="0"/>
                  </a:lnTo>
                  <a:lnTo>
                    <a:pt x="26" y="0"/>
                  </a:lnTo>
                  <a:lnTo>
                    <a:pt x="30" y="2"/>
                  </a:lnTo>
                  <a:lnTo>
                    <a:pt x="30" y="4"/>
                  </a:lnTo>
                  <a:lnTo>
                    <a:pt x="30" y="4"/>
                  </a:lnTo>
                  <a:lnTo>
                    <a:pt x="30" y="8"/>
                  </a:lnTo>
                  <a:lnTo>
                    <a:pt x="26" y="8"/>
                  </a:lnTo>
                  <a:lnTo>
                    <a:pt x="26"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27" name="Rectangle 19"/>
          <p:cNvSpPr>
            <a:spLocks noChangeArrowheads="1"/>
          </p:cNvSpPr>
          <p:nvPr/>
        </p:nvSpPr>
        <p:spPr bwMode="auto">
          <a:xfrm>
            <a:off x="0" y="8767401"/>
            <a:ext cx="7559675" cy="194044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dirty="0"/>
          </a:p>
        </p:txBody>
      </p:sp>
      <p:grpSp>
        <p:nvGrpSpPr>
          <p:cNvPr id="28" name="グループ化 27"/>
          <p:cNvGrpSpPr/>
          <p:nvPr/>
        </p:nvGrpSpPr>
        <p:grpSpPr>
          <a:xfrm>
            <a:off x="314325" y="2081212"/>
            <a:ext cx="3282950" cy="307975"/>
            <a:chOff x="314325" y="2081212"/>
            <a:chExt cx="3282950" cy="307975"/>
          </a:xfrm>
        </p:grpSpPr>
        <p:sp>
          <p:nvSpPr>
            <p:cNvPr id="29" name="Rectangle 21"/>
            <p:cNvSpPr>
              <a:spLocks noChangeArrowheads="1"/>
            </p:cNvSpPr>
            <p:nvPr/>
          </p:nvSpPr>
          <p:spPr bwMode="auto">
            <a:xfrm>
              <a:off x="314325" y="2081212"/>
              <a:ext cx="161925" cy="3016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0" name="Rectangle 22"/>
            <p:cNvSpPr>
              <a:spLocks noChangeArrowheads="1"/>
            </p:cNvSpPr>
            <p:nvPr/>
          </p:nvSpPr>
          <p:spPr bwMode="auto">
            <a:xfrm>
              <a:off x="504825" y="2081212"/>
              <a:ext cx="34925" cy="3016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1" name="Freeform 23"/>
            <p:cNvSpPr>
              <a:spLocks/>
            </p:cNvSpPr>
            <p:nvPr/>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37" name="テキスト ボックス 36"/>
          <p:cNvSpPr txBox="1"/>
          <p:nvPr/>
        </p:nvSpPr>
        <p:spPr>
          <a:xfrm>
            <a:off x="365124" y="99065"/>
            <a:ext cx="3546475"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介護職員初任者研修</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nvGrpSpPr>
          <p:cNvPr id="38" name="グループ化 37"/>
          <p:cNvGrpSpPr/>
          <p:nvPr/>
        </p:nvGrpSpPr>
        <p:grpSpPr>
          <a:xfrm>
            <a:off x="11089901" y="5857468"/>
            <a:ext cx="3282950" cy="457865"/>
            <a:chOff x="314325" y="2081212"/>
            <a:chExt cx="3282950" cy="307975"/>
          </a:xfrm>
          <a:solidFill>
            <a:schemeClr val="tx1"/>
          </a:solidFill>
        </p:grpSpPr>
        <p:sp>
          <p:nvSpPr>
            <p:cNvPr id="39" name="Rectangle 21"/>
            <p:cNvSpPr>
              <a:spLocks noChangeArrowheads="1"/>
            </p:cNvSpPr>
            <p:nvPr/>
          </p:nvSpPr>
          <p:spPr bwMode="auto">
            <a:xfrm>
              <a:off x="314325" y="2081212"/>
              <a:ext cx="161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0" name="Rectangle 22"/>
            <p:cNvSpPr>
              <a:spLocks noChangeArrowheads="1"/>
            </p:cNvSpPr>
            <p:nvPr/>
          </p:nvSpPr>
          <p:spPr bwMode="auto">
            <a:xfrm>
              <a:off x="504825" y="2081212"/>
              <a:ext cx="34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1" name="Freeform 23"/>
            <p:cNvSpPr>
              <a:spLocks/>
            </p:cNvSpPr>
            <p:nvPr/>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62" name="テキスト プレースホルダー 61"/>
          <p:cNvSpPr>
            <a:spLocks noGrp="1"/>
          </p:cNvSpPr>
          <p:nvPr>
            <p:ph type="body" sz="quarter" idx="10"/>
          </p:nvPr>
        </p:nvSpPr>
        <p:spPr>
          <a:xfrm>
            <a:off x="5830327" y="327804"/>
            <a:ext cx="1532498" cy="1464254"/>
          </a:xfrm>
        </p:spPr>
        <p:txBody>
          <a:bodyPr>
            <a:normAutofit fontScale="92500" lnSpcReduction="10000"/>
          </a:bodyPr>
          <a:lstStyle/>
          <a:p>
            <a:r>
              <a:rPr kumimoji="1" lang="ja-JP" altLang="en-US" dirty="0"/>
              <a:t>　</a:t>
            </a:r>
            <a:r>
              <a:rPr lang="ja-JP" altLang="en-US" dirty="0"/>
              <a:t>令和</a:t>
            </a:r>
            <a:r>
              <a:rPr lang="en-US" altLang="ja-JP" dirty="0"/>
              <a:t>6</a:t>
            </a:r>
            <a:r>
              <a:rPr kumimoji="1" lang="ja-JP" altLang="en-US" dirty="0"/>
              <a:t>年</a:t>
            </a:r>
            <a:endParaRPr kumimoji="1" lang="en-US" altLang="ja-JP" dirty="0"/>
          </a:p>
          <a:p>
            <a:r>
              <a:rPr kumimoji="1" lang="ja-JP" altLang="en-US" dirty="0"/>
              <a:t>通信・通学</a:t>
            </a:r>
            <a:endParaRPr kumimoji="1" lang="en-US" altLang="ja-JP" dirty="0"/>
          </a:p>
          <a:p>
            <a:r>
              <a:rPr lang="ja-JP" altLang="en-US" dirty="0"/>
              <a:t>　　　　</a:t>
            </a:r>
            <a:r>
              <a:rPr kumimoji="1" lang="ja-JP" altLang="en-US" dirty="0"/>
              <a:t>講座</a:t>
            </a:r>
            <a:endParaRPr kumimoji="1" lang="en-US" altLang="ja-JP" dirty="0"/>
          </a:p>
          <a:p>
            <a:r>
              <a:rPr kumimoji="1" lang="en-US" altLang="ja-JP" dirty="0"/>
              <a:t>1</a:t>
            </a:r>
            <a:r>
              <a:rPr kumimoji="1" lang="ja-JP" altLang="en-US" dirty="0"/>
              <a:t>月</a:t>
            </a:r>
            <a:r>
              <a:rPr kumimoji="1" lang="en-US" altLang="ja-JP" dirty="0"/>
              <a:t>11</a:t>
            </a:r>
            <a:r>
              <a:rPr kumimoji="1" lang="ja-JP" altLang="en-US" dirty="0"/>
              <a:t>日（木）　　　　　　　　　　　　　　</a:t>
            </a:r>
            <a:endParaRPr kumimoji="1" lang="en-US" altLang="ja-JP" dirty="0"/>
          </a:p>
          <a:p>
            <a:r>
              <a:rPr lang="ja-JP" altLang="en-US" dirty="0"/>
              <a:t>　　　開講！！</a:t>
            </a:r>
            <a:endParaRPr lang="en-US" altLang="ja-JP" dirty="0"/>
          </a:p>
        </p:txBody>
      </p:sp>
      <p:sp>
        <p:nvSpPr>
          <p:cNvPr id="65" name="テキスト プレースホルダー 64"/>
          <p:cNvSpPr>
            <a:spLocks noGrp="1"/>
          </p:cNvSpPr>
          <p:nvPr>
            <p:ph type="body" sz="quarter" idx="13"/>
          </p:nvPr>
        </p:nvSpPr>
        <p:spPr/>
        <p:txBody>
          <a:bodyPr/>
          <a:lstStyle/>
          <a:p>
            <a:r>
              <a:rPr lang="ja-JP" altLang="en-US" dirty="0"/>
              <a:t>ケアサポート学院大分校</a:t>
            </a:r>
            <a:endParaRPr kumimoji="1" lang="ja-JP" altLang="en-US" dirty="0"/>
          </a:p>
        </p:txBody>
      </p:sp>
      <p:sp>
        <p:nvSpPr>
          <p:cNvPr id="73" name="テキスト プレースホルダー 72"/>
          <p:cNvSpPr>
            <a:spLocks noGrp="1"/>
          </p:cNvSpPr>
          <p:nvPr>
            <p:ph type="body" sz="quarter" idx="21"/>
          </p:nvPr>
        </p:nvSpPr>
        <p:spPr>
          <a:xfrm>
            <a:off x="563381" y="3577198"/>
            <a:ext cx="6744697" cy="268621"/>
          </a:xfrm>
        </p:spPr>
        <p:txBody>
          <a:bodyPr>
            <a:normAutofit fontScale="85000" lnSpcReduction="20000"/>
          </a:bodyPr>
          <a:lstStyle/>
          <a:p>
            <a:r>
              <a:rPr kumimoji="1" lang="ja-JP" altLang="en-US" dirty="0"/>
              <a:t>通信・通学コース（</a:t>
            </a:r>
            <a:r>
              <a:rPr lang="en-US" altLang="ja-JP" dirty="0"/>
              <a:t>3</a:t>
            </a:r>
            <a:r>
              <a:rPr kumimoji="1" lang="ja-JP" altLang="en-US" dirty="0"/>
              <a:t>ヶ月コース）　</a:t>
            </a:r>
          </a:p>
        </p:txBody>
      </p:sp>
      <p:sp>
        <p:nvSpPr>
          <p:cNvPr id="74" name="テキスト プレースホルダー 73"/>
          <p:cNvSpPr>
            <a:spLocks noGrp="1"/>
          </p:cNvSpPr>
          <p:nvPr>
            <p:ph type="body" sz="quarter" idx="22"/>
          </p:nvPr>
        </p:nvSpPr>
        <p:spPr>
          <a:xfrm>
            <a:off x="3666673" y="3873290"/>
            <a:ext cx="3427364" cy="408570"/>
          </a:xfrm>
        </p:spPr>
        <p:txBody>
          <a:bodyPr>
            <a:normAutofit/>
          </a:bodyPr>
          <a:lstStyle/>
          <a:p>
            <a:endParaRPr kumimoji="1" lang="en-US" altLang="ja-JP" sz="1500" dirty="0"/>
          </a:p>
        </p:txBody>
      </p:sp>
      <p:sp>
        <p:nvSpPr>
          <p:cNvPr id="75" name="テキスト プレースホルダー 74"/>
          <p:cNvSpPr>
            <a:spLocks noGrp="1"/>
          </p:cNvSpPr>
          <p:nvPr>
            <p:ph type="body" sz="quarter" idx="23"/>
          </p:nvPr>
        </p:nvSpPr>
        <p:spPr>
          <a:xfrm>
            <a:off x="601951" y="4347996"/>
            <a:ext cx="6826886" cy="1393686"/>
          </a:xfrm>
        </p:spPr>
        <p:txBody>
          <a:bodyPr/>
          <a:lstStyle/>
          <a:p>
            <a:r>
              <a:rPr lang="ja-JP" altLang="en-US" sz="1400" dirty="0">
                <a:solidFill>
                  <a:schemeClr val="tx1"/>
                </a:solidFill>
              </a:rPr>
              <a:t>受講料　　　１００，０００円（消費税・教科書代・実習費・損害保険料含）</a:t>
            </a:r>
            <a:endParaRPr lang="en-US" altLang="ja-JP" sz="1400" dirty="0">
              <a:solidFill>
                <a:schemeClr val="tx1"/>
              </a:solidFill>
            </a:endParaRPr>
          </a:p>
          <a:p>
            <a:r>
              <a:rPr lang="ja-JP" altLang="en-US" sz="1400" dirty="0">
                <a:solidFill>
                  <a:schemeClr val="tx1"/>
                </a:solidFill>
              </a:rPr>
              <a:t>　　　　　　＊分割でのお支払いを希望される方はご相談ください🍀</a:t>
            </a:r>
            <a:endParaRPr lang="en-US" altLang="ja-JP" sz="1400" dirty="0">
              <a:solidFill>
                <a:schemeClr val="tx1"/>
              </a:solidFill>
            </a:endParaRPr>
          </a:p>
          <a:p>
            <a:r>
              <a:rPr lang="ja-JP" altLang="en-US" sz="1400" dirty="0">
                <a:solidFill>
                  <a:schemeClr val="tx1"/>
                </a:solidFill>
              </a:rPr>
              <a:t>対象者　　　どなたでも受講できます</a:t>
            </a:r>
            <a:endParaRPr lang="en-US" altLang="ja-JP" sz="1400" dirty="0">
              <a:solidFill>
                <a:schemeClr val="tx1"/>
              </a:solidFill>
            </a:endParaRPr>
          </a:p>
          <a:p>
            <a:endParaRPr lang="en-US" altLang="ja-JP" sz="1400" dirty="0">
              <a:solidFill>
                <a:schemeClr val="tx1"/>
              </a:solidFill>
            </a:endParaRPr>
          </a:p>
          <a:p>
            <a:r>
              <a:rPr lang="ja-JP" altLang="en-US" sz="1400" dirty="0">
                <a:solidFill>
                  <a:schemeClr val="tx1"/>
                </a:solidFill>
              </a:rPr>
              <a:t>受講期間　　講義</a:t>
            </a:r>
            <a:r>
              <a:rPr lang="en-US" altLang="ja-JP" sz="1400" dirty="0">
                <a:solidFill>
                  <a:schemeClr val="tx1"/>
                </a:solidFill>
              </a:rPr>
              <a:t>14</a:t>
            </a:r>
            <a:r>
              <a:rPr lang="ja-JP" altLang="en-US" sz="1400" dirty="0">
                <a:solidFill>
                  <a:schemeClr val="tx1"/>
                </a:solidFill>
              </a:rPr>
              <a:t>日間　</a:t>
            </a:r>
            <a:r>
              <a:rPr lang="en-US" altLang="ja-JP" sz="1400" dirty="0">
                <a:solidFill>
                  <a:schemeClr val="tx1"/>
                </a:solidFill>
              </a:rPr>
              <a:t>+</a:t>
            </a:r>
            <a:r>
              <a:rPr lang="ja-JP" altLang="en-US" sz="1400" dirty="0">
                <a:solidFill>
                  <a:schemeClr val="tx1"/>
                </a:solidFill>
              </a:rPr>
              <a:t>　実習</a:t>
            </a:r>
            <a:r>
              <a:rPr lang="en-US" altLang="ja-JP" sz="1400" dirty="0">
                <a:solidFill>
                  <a:schemeClr val="tx1"/>
                </a:solidFill>
              </a:rPr>
              <a:t>3</a:t>
            </a:r>
            <a:r>
              <a:rPr lang="ja-JP" altLang="en-US" sz="1400" dirty="0">
                <a:solidFill>
                  <a:schemeClr val="tx1"/>
                </a:solidFill>
              </a:rPr>
              <a:t>日間</a:t>
            </a:r>
            <a:endParaRPr lang="en-US" altLang="ja-JP" sz="1400" dirty="0">
              <a:solidFill>
                <a:schemeClr val="tx1"/>
              </a:solidFill>
            </a:endParaRPr>
          </a:p>
          <a:p>
            <a:r>
              <a:rPr lang="ja-JP" altLang="en-US" sz="1400" dirty="0">
                <a:solidFill>
                  <a:schemeClr val="tx1"/>
                </a:solidFill>
              </a:rPr>
              <a:t>　　　　　　令和　</a:t>
            </a:r>
            <a:r>
              <a:rPr lang="en-US" altLang="ja-JP" sz="1400" dirty="0">
                <a:solidFill>
                  <a:schemeClr val="tx1"/>
                </a:solidFill>
              </a:rPr>
              <a:t>6</a:t>
            </a:r>
            <a:r>
              <a:rPr lang="ja-JP" altLang="en-US" sz="1400" dirty="0">
                <a:solidFill>
                  <a:schemeClr val="tx1"/>
                </a:solidFill>
              </a:rPr>
              <a:t>年</a:t>
            </a:r>
            <a:r>
              <a:rPr lang="en-US" altLang="ja-JP" sz="1400" dirty="0">
                <a:solidFill>
                  <a:schemeClr val="tx1"/>
                </a:solidFill>
              </a:rPr>
              <a:t>1</a:t>
            </a:r>
            <a:r>
              <a:rPr lang="ja-JP" altLang="en-US" sz="1400" dirty="0">
                <a:solidFill>
                  <a:schemeClr val="tx1"/>
                </a:solidFill>
              </a:rPr>
              <a:t>月</a:t>
            </a:r>
            <a:r>
              <a:rPr lang="en-US" altLang="ja-JP" sz="1400" dirty="0">
                <a:solidFill>
                  <a:schemeClr val="tx1"/>
                </a:solidFill>
              </a:rPr>
              <a:t>11</a:t>
            </a:r>
            <a:r>
              <a:rPr lang="ja-JP" altLang="en-US" sz="1400" dirty="0">
                <a:solidFill>
                  <a:schemeClr val="tx1"/>
                </a:solidFill>
              </a:rPr>
              <a:t>日（月）開講　～　</a:t>
            </a:r>
            <a:r>
              <a:rPr lang="en-US" altLang="ja-JP" sz="1400" dirty="0">
                <a:solidFill>
                  <a:schemeClr val="tx1"/>
                </a:solidFill>
              </a:rPr>
              <a:t>4</a:t>
            </a:r>
            <a:r>
              <a:rPr lang="ja-JP" altLang="en-US" sz="1400" dirty="0">
                <a:solidFill>
                  <a:schemeClr val="tx1"/>
                </a:solidFill>
              </a:rPr>
              <a:t>月</a:t>
            </a:r>
            <a:r>
              <a:rPr lang="en-US" altLang="ja-JP" sz="1400" dirty="0">
                <a:solidFill>
                  <a:schemeClr val="tx1"/>
                </a:solidFill>
              </a:rPr>
              <a:t>28</a:t>
            </a:r>
            <a:r>
              <a:rPr lang="ja-JP" altLang="en-US" sz="1400" dirty="0">
                <a:solidFill>
                  <a:schemeClr val="tx1"/>
                </a:solidFill>
              </a:rPr>
              <a:t>日（金）修了</a:t>
            </a:r>
            <a:endParaRPr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a:p>
            <a:r>
              <a:rPr kumimoji="1" lang="en-US" altLang="ja-JP" sz="1400" dirty="0">
                <a:solidFill>
                  <a:schemeClr val="tx1"/>
                </a:solidFill>
              </a:rPr>
              <a:t>※</a:t>
            </a:r>
            <a:r>
              <a:rPr kumimoji="1" lang="ja-JP" altLang="en-US" sz="1400" dirty="0">
                <a:solidFill>
                  <a:schemeClr val="tx1"/>
                </a:solidFill>
              </a:rPr>
              <a:t>受講中に</a:t>
            </a:r>
            <a:r>
              <a:rPr kumimoji="1" lang="en-US" altLang="ja-JP" sz="1400" dirty="0">
                <a:solidFill>
                  <a:schemeClr val="tx1"/>
                </a:solidFill>
              </a:rPr>
              <a:t>3</a:t>
            </a:r>
            <a:r>
              <a:rPr kumimoji="1" lang="ja-JP" altLang="en-US" sz="1400" dirty="0">
                <a:solidFill>
                  <a:schemeClr val="tx1"/>
                </a:solidFill>
              </a:rPr>
              <a:t>回 課題提出をしていただきます。</a:t>
            </a:r>
            <a:endParaRPr kumimoji="1" lang="en-US" altLang="ja-JP" sz="1400" dirty="0">
              <a:solidFill>
                <a:schemeClr val="tx1"/>
              </a:solidFill>
            </a:endParaRPr>
          </a:p>
          <a:p>
            <a:endParaRPr kumimoji="1" lang="en-US" altLang="ja-JP" sz="1400" dirty="0">
              <a:solidFill>
                <a:schemeClr val="tx1"/>
              </a:solidFill>
            </a:endParaRPr>
          </a:p>
          <a:p>
            <a:endParaRPr kumimoji="1" lang="ja-JP" altLang="en-US" sz="1400" dirty="0">
              <a:solidFill>
                <a:schemeClr val="tx1"/>
              </a:solidFill>
            </a:endParaRPr>
          </a:p>
        </p:txBody>
      </p:sp>
      <p:sp>
        <p:nvSpPr>
          <p:cNvPr id="89" name="テキスト プレースホルダー 88"/>
          <p:cNvSpPr>
            <a:spLocks noGrp="1"/>
          </p:cNvSpPr>
          <p:nvPr>
            <p:ph type="body" sz="quarter" idx="37"/>
          </p:nvPr>
        </p:nvSpPr>
        <p:spPr>
          <a:xfrm flipH="1">
            <a:off x="9548949" y="7524156"/>
            <a:ext cx="94814" cy="1975603"/>
          </a:xfrm>
        </p:spPr>
        <p:txBody>
          <a:bodyPr>
            <a:normAutofit fontScale="25000" lnSpcReduction="20000"/>
          </a:bodyPr>
          <a:lstStyle/>
          <a:p>
            <a:r>
              <a:rPr lang="en-US" altLang="ja-JP" sz="900" b="0" dirty="0"/>
              <a:t>【</a:t>
            </a:r>
            <a:r>
              <a:rPr lang="ja-JP" altLang="en-US" sz="800" b="0" dirty="0"/>
              <a:t>お申込み方法</a:t>
            </a:r>
            <a:r>
              <a:rPr lang="en-US" altLang="ja-JP" sz="800" b="0" dirty="0"/>
              <a:t>】</a:t>
            </a:r>
          </a:p>
          <a:p>
            <a:r>
              <a:rPr lang="ja-JP" altLang="en-US" sz="800" b="0" dirty="0"/>
              <a:t>①申込書に必要事項を記入し、本人確認の出来る書類を添付の上郵送または持参にてお申し込みください。</a:t>
            </a:r>
            <a:r>
              <a:rPr lang="ja-JP" altLang="en-US" sz="800" dirty="0"/>
              <a:t> </a:t>
            </a:r>
            <a:endParaRPr lang="en-US" altLang="ja-JP" sz="800" dirty="0"/>
          </a:p>
          <a:p>
            <a:r>
              <a:rPr lang="ja-JP" altLang="en-US" sz="800" b="0" dirty="0"/>
              <a:t> </a:t>
            </a:r>
            <a:r>
              <a:rPr lang="en-US" altLang="ja-JP" sz="800" b="0" dirty="0"/>
              <a:t>(</a:t>
            </a:r>
            <a:r>
              <a:rPr lang="ja-JP" altLang="en-US" sz="800" b="0" dirty="0"/>
              <a:t>本人確認の出来る書類：運転免許証・パスポート・健康保険証等</a:t>
            </a:r>
            <a:r>
              <a:rPr lang="en-US" altLang="ja-JP" sz="800" b="0" dirty="0"/>
              <a:t>)</a:t>
            </a:r>
            <a:r>
              <a:rPr lang="ja-JP" altLang="en-US" sz="800" dirty="0"/>
              <a:t> </a:t>
            </a:r>
            <a:endParaRPr lang="en-US" altLang="ja-JP" sz="800" dirty="0"/>
          </a:p>
          <a:p>
            <a:r>
              <a:rPr lang="ja-JP" altLang="en-US" sz="800" b="0" dirty="0"/>
              <a:t>②申込書と添付書類を確認後、</a:t>
            </a:r>
            <a:r>
              <a:rPr lang="ja-JP" altLang="en-US" sz="800" b="0" u="sng" dirty="0"/>
              <a:t>「申込受付</a:t>
            </a:r>
            <a:r>
              <a:rPr lang="en-US" altLang="ja-JP" sz="800" b="0" u="sng" dirty="0"/>
              <a:t>FAX</a:t>
            </a:r>
            <a:r>
              <a:rPr lang="ja-JP" altLang="en-US" sz="800" b="0" u="sng" dirty="0"/>
              <a:t>」</a:t>
            </a:r>
            <a:r>
              <a:rPr lang="ja-JP" altLang="en-US" sz="800" b="0" dirty="0"/>
              <a:t>を返送いたします。</a:t>
            </a:r>
            <a:endParaRPr lang="en-US" altLang="ja-JP" sz="800" b="0" dirty="0"/>
          </a:p>
          <a:p>
            <a:r>
              <a:rPr lang="ja-JP" altLang="en-US" sz="800" b="0" dirty="0"/>
              <a:t>申込受付</a:t>
            </a:r>
            <a:r>
              <a:rPr lang="en-US" altLang="ja-JP" sz="800" b="0" dirty="0"/>
              <a:t>FAX</a:t>
            </a:r>
            <a:r>
              <a:rPr lang="ja-JP" altLang="en-US" sz="800" b="0" dirty="0"/>
              <a:t>に入金方法を明記して</a:t>
            </a:r>
            <a:r>
              <a:rPr lang="ja-JP" altLang="en-US" sz="800" dirty="0"/>
              <a:t> </a:t>
            </a:r>
            <a:r>
              <a:rPr lang="ja-JP" altLang="en-US" sz="800" b="0" dirty="0"/>
              <a:t>おります。所定の銀行口座へ</a:t>
            </a:r>
            <a:endParaRPr lang="en-US" altLang="ja-JP" sz="800" b="0" dirty="0"/>
          </a:p>
          <a:p>
            <a:r>
              <a:rPr lang="ja-JP" altLang="en-US" sz="800" b="0" dirty="0"/>
              <a:t>期日までにお振込みください。お振込み手数料はご負担願います。</a:t>
            </a:r>
            <a:endParaRPr lang="en-US" altLang="ja-JP" sz="800" b="0" dirty="0"/>
          </a:p>
          <a:p>
            <a:r>
              <a:rPr lang="ja-JP" altLang="en-US" sz="800" b="0" dirty="0"/>
              <a:t>③入金確認後、</a:t>
            </a:r>
            <a:r>
              <a:rPr lang="ja-JP" altLang="en-US" sz="800" b="0" u="sng" dirty="0"/>
              <a:t>受講決定通知・受講のてびき</a:t>
            </a:r>
            <a:r>
              <a:rPr lang="ja-JP" altLang="en-US" sz="800" b="0" dirty="0"/>
              <a:t>を送付いたします。</a:t>
            </a:r>
            <a:r>
              <a:rPr lang="ja-JP" altLang="en-US" sz="800" dirty="0"/>
              <a:t> </a:t>
            </a:r>
            <a:endParaRPr lang="en-US" altLang="ja-JP" sz="800" dirty="0"/>
          </a:p>
          <a:p>
            <a:r>
              <a:rPr lang="ja-JP" altLang="en-US" sz="800" b="0" dirty="0"/>
              <a:t>④ご入金後のキャンセルにつきましては受講料及びテキスト代に</a:t>
            </a:r>
            <a:endParaRPr lang="en-US" altLang="ja-JP" sz="800" b="0" dirty="0"/>
          </a:p>
          <a:p>
            <a:r>
              <a:rPr lang="ja-JP" altLang="en-US" sz="800" b="0" dirty="0"/>
              <a:t>ついては原則として返金致しません。ただし</a:t>
            </a:r>
            <a:r>
              <a:rPr lang="ja-JP" altLang="en-US" sz="800" dirty="0"/>
              <a:t> </a:t>
            </a:r>
            <a:r>
              <a:rPr lang="ja-JP" altLang="en-US" sz="800" b="0" dirty="0"/>
              <a:t>受講受付締切日迄に</a:t>
            </a:r>
            <a:endParaRPr lang="en-US" altLang="ja-JP" sz="800" b="0" dirty="0"/>
          </a:p>
          <a:p>
            <a:r>
              <a:rPr lang="ja-JP" altLang="en-US" sz="800" b="0" dirty="0"/>
              <a:t>受講辞退の申し出があった場合には返金をします。その際の</a:t>
            </a:r>
            <a:endParaRPr lang="en-US" altLang="ja-JP" sz="800" b="0" dirty="0"/>
          </a:p>
          <a:p>
            <a:r>
              <a:rPr lang="ja-JP" altLang="en-US" sz="800" b="0" dirty="0"/>
              <a:t>振込手数料は受講予定者負担となります。</a:t>
            </a:r>
            <a:r>
              <a:rPr lang="ja-JP" altLang="en-US" sz="800" dirty="0"/>
              <a:t> </a:t>
            </a:r>
            <a:endParaRPr lang="en-US" altLang="ja-JP" sz="800" dirty="0"/>
          </a:p>
          <a:p>
            <a:r>
              <a:rPr lang="ja-JP" altLang="en-US" sz="800" b="0" dirty="0"/>
              <a:t>⑤受講受付締切日迄に受講人数が</a:t>
            </a:r>
            <a:r>
              <a:rPr lang="en-US" altLang="ja-JP" sz="800" b="0" dirty="0"/>
              <a:t>10</a:t>
            </a:r>
            <a:r>
              <a:rPr lang="ja-JP" altLang="en-US" sz="800" b="0" dirty="0"/>
              <a:t>名に満たない場合は原則開講</a:t>
            </a:r>
            <a:endParaRPr lang="en-US" altLang="ja-JP" sz="800" b="0" dirty="0"/>
          </a:p>
          <a:p>
            <a:r>
              <a:rPr lang="ja-JP" altLang="en-US" sz="800" b="0" dirty="0"/>
              <a:t>いたしません。</a:t>
            </a:r>
            <a:r>
              <a:rPr lang="ja-JP" altLang="en-US" sz="800" dirty="0"/>
              <a:t> </a:t>
            </a:r>
            <a:endParaRPr lang="en-US" altLang="ja-JP" sz="800" dirty="0"/>
          </a:p>
          <a:p>
            <a:endParaRPr lang="en-US" altLang="ja-JP" sz="1100" b="0" dirty="0"/>
          </a:p>
          <a:p>
            <a:endParaRPr kumimoji="1" lang="ja-JP" altLang="en-US" sz="1100" dirty="0"/>
          </a:p>
        </p:txBody>
      </p:sp>
      <p:sp>
        <p:nvSpPr>
          <p:cNvPr id="94" name="テキスト プレースホルダー 93"/>
          <p:cNvSpPr>
            <a:spLocks noGrp="1"/>
          </p:cNvSpPr>
          <p:nvPr>
            <p:ph type="body" sz="quarter" idx="42"/>
          </p:nvPr>
        </p:nvSpPr>
        <p:spPr>
          <a:xfrm>
            <a:off x="9915154" y="15169640"/>
            <a:ext cx="420128" cy="157997"/>
          </a:xfrm>
        </p:spPr>
        <p:txBody>
          <a:bodyPr/>
          <a:lstStyle/>
          <a:p>
            <a:endParaRPr kumimoji="1" lang="ja-JP" altLang="en-US" dirty="0"/>
          </a:p>
        </p:txBody>
      </p:sp>
      <p:sp>
        <p:nvSpPr>
          <p:cNvPr id="98" name="テキスト プレースホルダー 97"/>
          <p:cNvSpPr>
            <a:spLocks noGrp="1"/>
          </p:cNvSpPr>
          <p:nvPr>
            <p:ph type="body" sz="quarter" idx="46"/>
          </p:nvPr>
        </p:nvSpPr>
        <p:spPr>
          <a:xfrm>
            <a:off x="4110178" y="9270533"/>
            <a:ext cx="3395735" cy="386762"/>
          </a:xfrm>
        </p:spPr>
        <p:txBody>
          <a:bodyPr/>
          <a:lstStyle/>
          <a:p>
            <a:r>
              <a:rPr lang="en-US" altLang="ja-JP" sz="2400" dirty="0"/>
              <a:t>TEL:</a:t>
            </a:r>
            <a:r>
              <a:rPr kumimoji="1" lang="en-US" altLang="ja-JP" sz="2400" dirty="0"/>
              <a:t>097-547-8341</a:t>
            </a:r>
            <a:endParaRPr kumimoji="1" lang="ja-JP" altLang="en-US" sz="2400" dirty="0"/>
          </a:p>
        </p:txBody>
      </p:sp>
      <p:sp>
        <p:nvSpPr>
          <p:cNvPr id="99" name="テキスト プレースホルダー 98"/>
          <p:cNvSpPr>
            <a:spLocks noGrp="1"/>
          </p:cNvSpPr>
          <p:nvPr>
            <p:ph type="body" sz="quarter" idx="47"/>
          </p:nvPr>
        </p:nvSpPr>
        <p:spPr>
          <a:xfrm>
            <a:off x="-59208" y="9723431"/>
            <a:ext cx="4190805" cy="465102"/>
          </a:xfrm>
        </p:spPr>
        <p:txBody>
          <a:bodyPr/>
          <a:lstStyle/>
          <a:p>
            <a:r>
              <a:rPr kumimoji="1" lang="ja-JP" altLang="en-US" dirty="0">
                <a:solidFill>
                  <a:schemeClr val="tx1">
                    <a:lumMod val="50000"/>
                    <a:lumOff val="50000"/>
                  </a:schemeClr>
                </a:solidFill>
              </a:rPr>
              <a:t>　　大分市舞鶴町</a:t>
            </a:r>
            <a:r>
              <a:rPr kumimoji="1" lang="en-US" altLang="ja-JP" dirty="0">
                <a:solidFill>
                  <a:schemeClr val="tx1">
                    <a:lumMod val="50000"/>
                    <a:lumOff val="50000"/>
                  </a:schemeClr>
                </a:solidFill>
              </a:rPr>
              <a:t>1</a:t>
            </a:r>
            <a:r>
              <a:rPr kumimoji="1" lang="ja-JP" altLang="en-US" dirty="0">
                <a:solidFill>
                  <a:schemeClr val="tx1">
                    <a:lumMod val="50000"/>
                    <a:lumOff val="50000"/>
                  </a:schemeClr>
                </a:solidFill>
              </a:rPr>
              <a:t>丁目</a:t>
            </a:r>
            <a:r>
              <a:rPr kumimoji="1" lang="en-US" altLang="ja-JP" dirty="0">
                <a:solidFill>
                  <a:schemeClr val="tx1">
                    <a:lumMod val="50000"/>
                    <a:lumOff val="50000"/>
                  </a:schemeClr>
                </a:solidFill>
              </a:rPr>
              <a:t>3</a:t>
            </a:r>
            <a:r>
              <a:rPr kumimoji="1" lang="ja-JP" altLang="en-US" dirty="0">
                <a:solidFill>
                  <a:schemeClr val="tx1">
                    <a:lumMod val="50000"/>
                    <a:lumOff val="50000"/>
                  </a:schemeClr>
                </a:solidFill>
              </a:rPr>
              <a:t>番</a:t>
            </a:r>
            <a:r>
              <a:rPr kumimoji="1" lang="en-US" altLang="ja-JP" dirty="0">
                <a:solidFill>
                  <a:schemeClr val="tx1">
                    <a:lumMod val="50000"/>
                    <a:lumOff val="50000"/>
                  </a:schemeClr>
                </a:solidFill>
              </a:rPr>
              <a:t>28</a:t>
            </a:r>
            <a:r>
              <a:rPr kumimoji="1" lang="ja-JP" altLang="en-US" dirty="0">
                <a:solidFill>
                  <a:schemeClr val="tx1">
                    <a:lumMod val="50000"/>
                    <a:lumOff val="50000"/>
                  </a:schemeClr>
                </a:solidFill>
              </a:rPr>
              <a:t>号</a:t>
            </a:r>
            <a:r>
              <a:rPr lang="ja-JP" altLang="en-US" dirty="0">
                <a:solidFill>
                  <a:schemeClr val="tx1">
                    <a:lumMod val="50000"/>
                    <a:lumOff val="50000"/>
                  </a:schemeClr>
                </a:solidFill>
              </a:rPr>
              <a:t>ネクスト舞鶴ビル</a:t>
            </a:r>
            <a:r>
              <a:rPr lang="en-US" altLang="ja-JP" dirty="0">
                <a:solidFill>
                  <a:schemeClr val="tx1">
                    <a:lumMod val="50000"/>
                    <a:lumOff val="50000"/>
                  </a:schemeClr>
                </a:solidFill>
              </a:rPr>
              <a:t>4</a:t>
            </a:r>
            <a:r>
              <a:rPr lang="ja-JP" altLang="en-US" dirty="0">
                <a:solidFill>
                  <a:schemeClr val="tx1">
                    <a:lumMod val="50000"/>
                    <a:lumOff val="50000"/>
                  </a:schemeClr>
                </a:solidFill>
              </a:rPr>
              <a:t>階</a:t>
            </a:r>
            <a:endParaRPr lang="en-US" altLang="ja-JP" dirty="0">
              <a:solidFill>
                <a:schemeClr val="tx1">
                  <a:lumMod val="50000"/>
                  <a:lumOff val="50000"/>
                </a:schemeClr>
              </a:solidFill>
            </a:endParaRPr>
          </a:p>
          <a:p>
            <a:r>
              <a:rPr kumimoji="1" lang="ja-JP" altLang="en-US" dirty="0">
                <a:solidFill>
                  <a:schemeClr val="tx1">
                    <a:lumMod val="50000"/>
                    <a:lumOff val="50000"/>
                  </a:schemeClr>
                </a:solidFill>
              </a:rPr>
              <a:t>　　　　　　　　　　担当　髙山　片倉</a:t>
            </a:r>
          </a:p>
        </p:txBody>
      </p:sp>
      <p:sp>
        <p:nvSpPr>
          <p:cNvPr id="101" name="テキスト プレースホルダー 100"/>
          <p:cNvSpPr>
            <a:spLocks noGrp="1"/>
          </p:cNvSpPr>
          <p:nvPr>
            <p:ph type="body" sz="quarter" idx="49"/>
          </p:nvPr>
        </p:nvSpPr>
        <p:spPr>
          <a:xfrm>
            <a:off x="2033516" y="10141365"/>
            <a:ext cx="5316446" cy="385262"/>
          </a:xfrm>
        </p:spPr>
        <p:txBody>
          <a:bodyPr/>
          <a:lstStyle/>
          <a:p>
            <a:r>
              <a:rPr lang="ja-JP" altLang="en-US" sz="2400" b="0" dirty="0"/>
              <a:t> </a:t>
            </a:r>
            <a:r>
              <a:rPr lang="en-US" altLang="ja-JP" sz="2400" b="0" dirty="0">
                <a:solidFill>
                  <a:schemeClr val="bg1"/>
                </a:solidFill>
              </a:rPr>
              <a:t>E-mail : keasapo.oita@garyu-t</a:t>
            </a:r>
            <a:r>
              <a:rPr lang="en-US" altLang="ja-JP" sz="2400" b="0" dirty="0">
                <a:solidFill>
                  <a:schemeClr val="bg1">
                    <a:lumMod val="95000"/>
                  </a:schemeClr>
                </a:solidFill>
              </a:rPr>
              <a:t>.</a:t>
            </a:r>
            <a:r>
              <a:rPr lang="en-US" altLang="ja-JP" sz="2400" b="0" dirty="0">
                <a:solidFill>
                  <a:schemeClr val="bg1"/>
                </a:solidFill>
              </a:rPr>
              <a:t>jp</a:t>
            </a:r>
            <a:endParaRPr kumimoji="1" lang="ja-JP" altLang="en-US" sz="2400" dirty="0">
              <a:solidFill>
                <a:schemeClr val="bg1"/>
              </a:solidFill>
            </a:endParaRPr>
          </a:p>
        </p:txBody>
      </p:sp>
      <p:sp>
        <p:nvSpPr>
          <p:cNvPr id="102" name="テキスト プレースホルダー 101"/>
          <p:cNvSpPr>
            <a:spLocks noGrp="1"/>
          </p:cNvSpPr>
          <p:nvPr>
            <p:ph type="body" sz="quarter" idx="50"/>
          </p:nvPr>
        </p:nvSpPr>
        <p:spPr>
          <a:xfrm>
            <a:off x="4132063" y="9705487"/>
            <a:ext cx="3354600" cy="385263"/>
          </a:xfrm>
        </p:spPr>
        <p:txBody>
          <a:bodyPr/>
          <a:lstStyle/>
          <a:p>
            <a:r>
              <a:rPr lang="en-US" altLang="ja-JP" sz="2400" dirty="0">
                <a:solidFill>
                  <a:schemeClr val="bg1"/>
                </a:solidFill>
              </a:rPr>
              <a:t>FAX</a:t>
            </a:r>
            <a:r>
              <a:rPr lang="ja-JP" altLang="en-US" sz="2400" dirty="0">
                <a:solidFill>
                  <a:schemeClr val="bg1"/>
                </a:solidFill>
              </a:rPr>
              <a:t>：</a:t>
            </a:r>
            <a:r>
              <a:rPr lang="en-US" altLang="ja-JP" sz="2400" dirty="0">
                <a:solidFill>
                  <a:schemeClr val="bg1"/>
                </a:solidFill>
              </a:rPr>
              <a:t>097-547-8342</a:t>
            </a:r>
            <a:r>
              <a:rPr lang="ja-JP" altLang="en-US" sz="2400" dirty="0"/>
              <a:t>　</a:t>
            </a:r>
            <a:r>
              <a:rPr lang="ja-JP" altLang="en-US" sz="1100" dirty="0">
                <a:solidFill>
                  <a:schemeClr val="bg1"/>
                </a:solidFill>
              </a:rPr>
              <a:t>　</a:t>
            </a:r>
            <a:endParaRPr kumimoji="1" lang="ja-JP" altLang="en-US" sz="1100" dirty="0">
              <a:solidFill>
                <a:schemeClr val="bg1"/>
              </a:solidFill>
            </a:endParaRPr>
          </a:p>
        </p:txBody>
      </p:sp>
      <p:sp>
        <p:nvSpPr>
          <p:cNvPr id="103" name="テキスト ボックス 102"/>
          <p:cNvSpPr txBox="1"/>
          <p:nvPr/>
        </p:nvSpPr>
        <p:spPr>
          <a:xfrm>
            <a:off x="319498" y="556933"/>
            <a:ext cx="5035551" cy="1015663"/>
          </a:xfrm>
          <a:prstGeom prst="rect">
            <a:avLst/>
          </a:prstGeom>
          <a:noFill/>
        </p:spPr>
        <p:txBody>
          <a:bodyPr wrap="square" rtlCol="0">
            <a:spAutoFit/>
          </a:bodyPr>
          <a:lstStyle/>
          <a:p>
            <a:r>
              <a:rPr kumimoji="1" lang="ja-JP" altLang="en-US" sz="5800" spc="1650" baseline="0" dirty="0">
                <a:solidFill>
                  <a:schemeClr val="bg1"/>
                </a:solidFill>
                <a:latin typeface="HG丸ｺﾞｼｯｸM-PRO" panose="020F0600000000000000" pitchFamily="50" charset="-128"/>
                <a:ea typeface="HG丸ｺﾞｼｯｸM-PRO" panose="020F0600000000000000" pitchFamily="50" charset="-128"/>
                <a:cs typeface="メイリオ" panose="020B0604030504040204" pitchFamily="50" charset="-128"/>
              </a:rPr>
              <a:t>受講生募集</a:t>
            </a:r>
          </a:p>
        </p:txBody>
      </p:sp>
      <p:sp>
        <p:nvSpPr>
          <p:cNvPr id="122" name="テキスト プレースホルダー 121"/>
          <p:cNvSpPr>
            <a:spLocks noGrp="1"/>
          </p:cNvSpPr>
          <p:nvPr>
            <p:ph type="body" sz="quarter" idx="15"/>
          </p:nvPr>
        </p:nvSpPr>
        <p:spPr>
          <a:xfrm>
            <a:off x="282095" y="2409146"/>
            <a:ext cx="7067867" cy="92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ja-JP" altLang="en-US" dirty="0"/>
              <a:t>　介護の現場で働く方の介護初任者研修の資格修得をケアサポート学院大分校が応援します。平成</a:t>
            </a:r>
            <a:r>
              <a:rPr lang="en-US" altLang="ja-JP" dirty="0"/>
              <a:t>25</a:t>
            </a:r>
            <a:r>
              <a:rPr lang="ja-JP" altLang="en-US" dirty="0"/>
              <a:t>年</a:t>
            </a:r>
            <a:r>
              <a:rPr lang="en-US" altLang="ja-JP" dirty="0"/>
              <a:t>4</a:t>
            </a:r>
            <a:r>
              <a:rPr lang="ja-JP" altLang="en-US" dirty="0"/>
              <a:t>月から施行された介護の資格です。「介護初任者研修」は、施設・在宅を問わず介護全般についての必要な知識・実践的な技術を幅広く学べる内容となっております。</a:t>
            </a:r>
            <a:endParaRPr lang="en-US" altLang="ja-JP" dirty="0"/>
          </a:p>
          <a:p>
            <a:pPr>
              <a:lnSpc>
                <a:spcPct val="100000"/>
              </a:lnSpc>
            </a:pPr>
            <a:r>
              <a:rPr lang="ja-JP" altLang="en-US" dirty="0"/>
              <a:t>働きながらでも学びやすい週</a:t>
            </a:r>
            <a:r>
              <a:rPr lang="en-US" altLang="ja-JP" dirty="0"/>
              <a:t>1</a:t>
            </a:r>
            <a:r>
              <a:rPr lang="ja-JP" altLang="en-US" dirty="0"/>
              <a:t>回の通学となります。</a:t>
            </a:r>
            <a:endParaRPr kumimoji="1" lang="ja-JP" altLang="en-US" dirty="0"/>
          </a:p>
        </p:txBody>
      </p:sp>
      <p:pic>
        <p:nvPicPr>
          <p:cNvPr id="124" name="図 123"/>
          <p:cNvPicPr>
            <a:picLocks noChangeAspect="1"/>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3779837" y="1924412"/>
            <a:ext cx="583682" cy="433639"/>
          </a:xfrm>
          <a:prstGeom prst="rect">
            <a:avLst/>
          </a:prstGeom>
        </p:spPr>
      </p:pic>
      <p:pic>
        <p:nvPicPr>
          <p:cNvPr id="125" name="図 124"/>
          <p:cNvPicPr>
            <a:picLocks noChangeAspect="1"/>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5367336" y="1912704"/>
            <a:ext cx="583682" cy="433639"/>
          </a:xfrm>
          <a:prstGeom prst="rect">
            <a:avLst/>
          </a:prstGeom>
        </p:spPr>
      </p:pic>
      <p:pic>
        <p:nvPicPr>
          <p:cNvPr id="126" name="図 125"/>
          <p:cNvPicPr>
            <a:picLocks noChangeAspect="1"/>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6608328" y="1876053"/>
            <a:ext cx="583682" cy="433639"/>
          </a:xfrm>
          <a:prstGeom prst="rect">
            <a:avLst/>
          </a:prstGeom>
        </p:spPr>
      </p:pic>
      <p:grpSp>
        <p:nvGrpSpPr>
          <p:cNvPr id="127" name="グループ化 126"/>
          <p:cNvGrpSpPr/>
          <p:nvPr/>
        </p:nvGrpSpPr>
        <p:grpSpPr>
          <a:xfrm>
            <a:off x="6215914" y="8385207"/>
            <a:ext cx="1176089" cy="688122"/>
            <a:chOff x="-2428701" y="329340"/>
            <a:chExt cx="1968169" cy="1367258"/>
          </a:xfrm>
          <a:effectLst>
            <a:glow rad="165100">
              <a:schemeClr val="bg1"/>
            </a:glow>
          </a:effectLst>
        </p:grpSpPr>
        <p:sp>
          <p:nvSpPr>
            <p:cNvPr id="128" name="円/楕円 14"/>
            <p:cNvSpPr/>
            <p:nvPr/>
          </p:nvSpPr>
          <p:spPr>
            <a:xfrm rot="7564181" flipH="1">
              <a:off x="-2548452" y="449091"/>
              <a:ext cx="1367258" cy="1127755"/>
            </a:xfrm>
            <a:custGeom>
              <a:avLst/>
              <a:gdLst/>
              <a:ahLst/>
              <a:cxnLst/>
              <a:rect l="l" t="t" r="r" b="b"/>
              <a:pathLst>
                <a:path w="3208913" h="3202452">
                  <a:moveTo>
                    <a:pt x="2558806" y="3024528"/>
                  </a:moveTo>
                  <a:lnTo>
                    <a:pt x="2577442" y="2844486"/>
                  </a:lnTo>
                  <a:lnTo>
                    <a:pt x="2757686" y="2861065"/>
                  </a:lnTo>
                  <a:cubicBezTo>
                    <a:pt x="2908373" y="2642344"/>
                    <a:pt x="2882813" y="2290253"/>
                    <a:pt x="2694271" y="1963398"/>
                  </a:cubicBezTo>
                  <a:cubicBezTo>
                    <a:pt x="3026694" y="1774342"/>
                    <a:pt x="3228929" y="1478742"/>
                    <a:pt x="3207341" y="1211280"/>
                  </a:cubicBezTo>
                  <a:lnTo>
                    <a:pt x="3042890" y="1135658"/>
                  </a:lnTo>
                  <a:lnTo>
                    <a:pt x="3116627" y="970355"/>
                  </a:lnTo>
                  <a:cubicBezTo>
                    <a:pt x="2956641" y="755331"/>
                    <a:pt x="2610299" y="666477"/>
                    <a:pt x="2236251" y="743163"/>
                  </a:cubicBezTo>
                  <a:cubicBezTo>
                    <a:pt x="2176089" y="366414"/>
                    <a:pt x="1970986" y="73910"/>
                    <a:pt x="1713535" y="0"/>
                  </a:cubicBezTo>
                  <a:lnTo>
                    <a:pt x="1584816" y="127256"/>
                  </a:lnTo>
                  <a:lnTo>
                    <a:pt x="1456098" y="0"/>
                  </a:lnTo>
                  <a:cubicBezTo>
                    <a:pt x="1188555" y="76810"/>
                    <a:pt x="977542" y="389691"/>
                    <a:pt x="925276" y="787547"/>
                  </a:cubicBezTo>
                  <a:cubicBezTo>
                    <a:pt x="524830" y="761784"/>
                    <a:pt x="177012" y="908217"/>
                    <a:pt x="49850" y="1155823"/>
                  </a:cubicBezTo>
                  <a:lnTo>
                    <a:pt x="149773" y="1306747"/>
                  </a:lnTo>
                  <a:lnTo>
                    <a:pt x="0" y="1408388"/>
                  </a:lnTo>
                  <a:cubicBezTo>
                    <a:pt x="21607" y="1662894"/>
                    <a:pt x="247450" y="1909191"/>
                    <a:pt x="578921" y="2045811"/>
                  </a:cubicBezTo>
                  <a:cubicBezTo>
                    <a:pt x="386666" y="2427315"/>
                    <a:pt x="393045" y="2831509"/>
                    <a:pt x="589063" y="3047807"/>
                  </a:cubicBezTo>
                  <a:lnTo>
                    <a:pt x="765516" y="3007474"/>
                  </a:lnTo>
                  <a:lnTo>
                    <a:pt x="807862" y="3183456"/>
                  </a:lnTo>
                  <a:cubicBezTo>
                    <a:pt x="1002159" y="3238362"/>
                    <a:pt x="1236623" y="3172028"/>
                    <a:pt x="1448013" y="3013156"/>
                  </a:cubicBezTo>
                  <a:cubicBezTo>
                    <a:pt x="1531601" y="2950335"/>
                    <a:pt x="1611582" y="2873044"/>
                    <a:pt x="1682969" y="2782194"/>
                  </a:cubicBezTo>
                  <a:cubicBezTo>
                    <a:pt x="1968697" y="3035132"/>
                    <a:pt x="2312947" y="3130916"/>
                    <a:pt x="2558806" y="3024528"/>
                  </a:cubicBezTo>
                  <a:close/>
                </a:path>
              </a:pathLst>
            </a:custGeom>
            <a:gradFill flip="none" rotWithShape="1">
              <a:gsLst>
                <a:gs pos="100000">
                  <a:srgbClr val="FDC7EB"/>
                </a:gs>
                <a:gs pos="0">
                  <a:srgbClr val="FF4382"/>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9" name="円/楕円 14"/>
            <p:cNvSpPr/>
            <p:nvPr/>
          </p:nvSpPr>
          <p:spPr>
            <a:xfrm rot="9307399" flipH="1">
              <a:off x="-1125058" y="395277"/>
              <a:ext cx="664526" cy="780578"/>
            </a:xfrm>
            <a:custGeom>
              <a:avLst/>
              <a:gdLst/>
              <a:ahLst/>
              <a:cxnLst/>
              <a:rect l="l" t="t" r="r" b="b"/>
              <a:pathLst>
                <a:path w="3208913" h="3202452">
                  <a:moveTo>
                    <a:pt x="2558806" y="3024528"/>
                  </a:moveTo>
                  <a:lnTo>
                    <a:pt x="2577442" y="2844486"/>
                  </a:lnTo>
                  <a:lnTo>
                    <a:pt x="2757686" y="2861065"/>
                  </a:lnTo>
                  <a:cubicBezTo>
                    <a:pt x="2908373" y="2642344"/>
                    <a:pt x="2882813" y="2290253"/>
                    <a:pt x="2694271" y="1963398"/>
                  </a:cubicBezTo>
                  <a:cubicBezTo>
                    <a:pt x="3026694" y="1774342"/>
                    <a:pt x="3228929" y="1478742"/>
                    <a:pt x="3207341" y="1211280"/>
                  </a:cubicBezTo>
                  <a:lnTo>
                    <a:pt x="3042890" y="1135658"/>
                  </a:lnTo>
                  <a:lnTo>
                    <a:pt x="3116627" y="970355"/>
                  </a:lnTo>
                  <a:cubicBezTo>
                    <a:pt x="2956641" y="755331"/>
                    <a:pt x="2610299" y="666477"/>
                    <a:pt x="2236251" y="743163"/>
                  </a:cubicBezTo>
                  <a:cubicBezTo>
                    <a:pt x="2176089" y="366414"/>
                    <a:pt x="1970986" y="73910"/>
                    <a:pt x="1713535" y="0"/>
                  </a:cubicBezTo>
                  <a:lnTo>
                    <a:pt x="1584816" y="127256"/>
                  </a:lnTo>
                  <a:lnTo>
                    <a:pt x="1456098" y="0"/>
                  </a:lnTo>
                  <a:cubicBezTo>
                    <a:pt x="1188555" y="76810"/>
                    <a:pt x="977542" y="389691"/>
                    <a:pt x="925276" y="787547"/>
                  </a:cubicBezTo>
                  <a:cubicBezTo>
                    <a:pt x="524830" y="761784"/>
                    <a:pt x="177012" y="908217"/>
                    <a:pt x="49850" y="1155823"/>
                  </a:cubicBezTo>
                  <a:lnTo>
                    <a:pt x="149773" y="1306747"/>
                  </a:lnTo>
                  <a:lnTo>
                    <a:pt x="0" y="1408388"/>
                  </a:lnTo>
                  <a:cubicBezTo>
                    <a:pt x="21607" y="1662894"/>
                    <a:pt x="247450" y="1909191"/>
                    <a:pt x="578921" y="2045811"/>
                  </a:cubicBezTo>
                  <a:cubicBezTo>
                    <a:pt x="386666" y="2427315"/>
                    <a:pt x="393045" y="2831509"/>
                    <a:pt x="589063" y="3047807"/>
                  </a:cubicBezTo>
                  <a:lnTo>
                    <a:pt x="765516" y="3007474"/>
                  </a:lnTo>
                  <a:lnTo>
                    <a:pt x="807862" y="3183456"/>
                  </a:lnTo>
                  <a:cubicBezTo>
                    <a:pt x="1002159" y="3238362"/>
                    <a:pt x="1236623" y="3172028"/>
                    <a:pt x="1448013" y="3013156"/>
                  </a:cubicBezTo>
                  <a:cubicBezTo>
                    <a:pt x="1531601" y="2950335"/>
                    <a:pt x="1611582" y="2873044"/>
                    <a:pt x="1682969" y="2782194"/>
                  </a:cubicBezTo>
                  <a:cubicBezTo>
                    <a:pt x="1968697" y="3035132"/>
                    <a:pt x="2312947" y="3130916"/>
                    <a:pt x="2558806" y="3024528"/>
                  </a:cubicBezTo>
                  <a:close/>
                </a:path>
              </a:pathLst>
            </a:custGeom>
            <a:gradFill flip="none" rotWithShape="1">
              <a:gsLst>
                <a:gs pos="100000">
                  <a:srgbClr val="FDC7EB"/>
                </a:gs>
                <a:gs pos="0">
                  <a:srgbClr val="FF4382"/>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33" name="グループ化 132"/>
          <p:cNvGrpSpPr/>
          <p:nvPr/>
        </p:nvGrpSpPr>
        <p:grpSpPr>
          <a:xfrm>
            <a:off x="304167" y="3564555"/>
            <a:ext cx="3282950" cy="426273"/>
            <a:chOff x="314325" y="2081212"/>
            <a:chExt cx="3282950" cy="307975"/>
          </a:xfrm>
          <a:solidFill>
            <a:schemeClr val="tx1"/>
          </a:solidFill>
        </p:grpSpPr>
        <p:sp>
          <p:nvSpPr>
            <p:cNvPr id="134" name="Rectangle 21"/>
            <p:cNvSpPr>
              <a:spLocks noChangeArrowheads="1"/>
            </p:cNvSpPr>
            <p:nvPr/>
          </p:nvSpPr>
          <p:spPr bwMode="auto">
            <a:xfrm>
              <a:off x="314325" y="2081212"/>
              <a:ext cx="161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35" name="Rectangle 22"/>
            <p:cNvSpPr>
              <a:spLocks noChangeArrowheads="1"/>
            </p:cNvSpPr>
            <p:nvPr/>
          </p:nvSpPr>
          <p:spPr bwMode="auto">
            <a:xfrm>
              <a:off x="504825" y="2081212"/>
              <a:ext cx="34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36" name="Freeform 23"/>
            <p:cNvSpPr>
              <a:spLocks/>
            </p:cNvSpPr>
            <p:nvPr/>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137" name="テキスト プレースホルダー 72"/>
          <p:cNvSpPr>
            <a:spLocks noGrp="1"/>
          </p:cNvSpPr>
          <p:nvPr>
            <p:ph type="body" sz="quarter" idx="21"/>
          </p:nvPr>
        </p:nvSpPr>
        <p:spPr>
          <a:xfrm>
            <a:off x="10673556" y="6938126"/>
            <a:ext cx="6900111" cy="254624"/>
          </a:xfrm>
        </p:spPr>
        <p:txBody>
          <a:bodyPr>
            <a:normAutofit fontScale="77500" lnSpcReduction="20000"/>
          </a:bodyPr>
          <a:lstStyle/>
          <a:p>
            <a:r>
              <a:rPr kumimoji="1" lang="ja-JP" altLang="en-US" dirty="0"/>
              <a:t>通信コース（</a:t>
            </a:r>
            <a:r>
              <a:rPr lang="en-US" altLang="ja-JP" dirty="0"/>
              <a:t>2</a:t>
            </a:r>
            <a:r>
              <a:rPr kumimoji="1" lang="ja-JP" altLang="en-US" dirty="0"/>
              <a:t>ヶ月コース）受講料</a:t>
            </a:r>
            <a:r>
              <a:rPr kumimoji="1" lang="en-US" altLang="ja-JP" dirty="0"/>
              <a:t>100,000</a:t>
            </a:r>
            <a:r>
              <a:rPr kumimoji="1" lang="ja-JP" altLang="en-US" dirty="0"/>
              <a:t>円　</a:t>
            </a:r>
          </a:p>
        </p:txBody>
      </p:sp>
      <p:sp>
        <p:nvSpPr>
          <p:cNvPr id="138" name="テキスト プレースホルダー 73"/>
          <p:cNvSpPr>
            <a:spLocks noGrp="1"/>
          </p:cNvSpPr>
          <p:nvPr>
            <p:ph type="body" sz="quarter" idx="22"/>
          </p:nvPr>
        </p:nvSpPr>
        <p:spPr>
          <a:xfrm>
            <a:off x="9643763" y="3253880"/>
            <a:ext cx="2892276" cy="230281"/>
          </a:xfrm>
        </p:spPr>
        <p:txBody>
          <a:bodyPr>
            <a:normAutofit fontScale="92500" lnSpcReduction="20000"/>
          </a:bodyPr>
          <a:lstStyle/>
          <a:p>
            <a:endParaRPr kumimoji="1" lang="en-US" altLang="ja-JP" sz="1200" dirty="0"/>
          </a:p>
        </p:txBody>
      </p:sp>
      <p:sp>
        <p:nvSpPr>
          <p:cNvPr id="139" name="テキスト プレースホルダー 74"/>
          <p:cNvSpPr>
            <a:spLocks noGrp="1"/>
          </p:cNvSpPr>
          <p:nvPr>
            <p:ph type="body" sz="quarter" idx="23"/>
          </p:nvPr>
        </p:nvSpPr>
        <p:spPr>
          <a:xfrm>
            <a:off x="370238" y="6871538"/>
            <a:ext cx="7057923" cy="1604132"/>
          </a:xfrm>
        </p:spPr>
        <p:txBody>
          <a:bodyPr tIns="0" bIns="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大分県社会福祉協議会の「介護職員初任者研修資格取得助成金」制度を支給対象の要件を満たす方は、研修修了後に申請することができます。（助成金の額は受講料の３分の</a:t>
            </a:r>
            <a:r>
              <a:rPr lang="en-US" altLang="ja-JP" sz="1200" dirty="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a:solidFill>
                  <a:schemeClr val="tx1"/>
                </a:solidFill>
                <a:latin typeface="HG丸ｺﾞｼｯｸM-PRO" panose="020F0600000000000000" pitchFamily="50" charset="-128"/>
                <a:ea typeface="HG丸ｺﾞｼｯｸM-PRO" panose="020F0600000000000000" pitchFamily="50" charset="-128"/>
              </a:rPr>
              <a:t>，上限額は４万円です）</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zh-TW"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介護事業所を運営されている方にも 初任者研修講座が、人材開発支援助成金の対象となることがあります。研修計画 をあらかじめ都道府県労働局、担当窓口に提出した上で、受講することが要件となります。詳しくは都道府県労働局担当窓口へお問合せください。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無資格で介護の 仕事をされている職員の方のステップアップにも好適な講座です。ぜひご検討ください。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800" dirty="0">
              <a:solidFill>
                <a:schemeClr val="tx1"/>
              </a:solidFill>
              <a:latin typeface="ＭＳ 明朝" panose="02020609040205080304" pitchFamily="17" charset="-128"/>
              <a:ea typeface="ＭＳ 明朝" panose="02020609040205080304" pitchFamily="17" charset="-128"/>
            </a:endParaRPr>
          </a:p>
        </p:txBody>
      </p:sp>
      <p:pic>
        <p:nvPicPr>
          <p:cNvPr id="7" name="図 6" descr="メーター, 時計 が含まれている画像&#10;&#10;自動的に生成された説明">
            <a:extLst>
              <a:ext uri="{FF2B5EF4-FFF2-40B4-BE49-F238E27FC236}">
                <a16:creationId xmlns:a16="http://schemas.microsoft.com/office/drawing/2014/main" id="{DE486637-2F1E-4C6D-B9F3-29872631EA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77" y="9101246"/>
            <a:ext cx="3953606" cy="491181"/>
          </a:xfrm>
          <a:prstGeom prst="rect">
            <a:avLst/>
          </a:prstGeom>
        </p:spPr>
      </p:pic>
    </p:spTree>
    <p:extLst>
      <p:ext uri="{BB962C8B-B14F-4D97-AF65-F5344CB8AC3E}">
        <p14:creationId xmlns:p14="http://schemas.microsoft.com/office/powerpoint/2010/main" val="32569618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1322</TotalTime>
  <Words>542</Words>
  <Application>Microsoft Office PowerPoint</Application>
  <PresentationFormat>ユーザー設定</PresentationFormat>
  <Paragraphs>42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明朝</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衛藤加世子</dc:creator>
  <cp:lastModifiedBy>高山 聖子</cp:lastModifiedBy>
  <cp:revision>63</cp:revision>
  <cp:lastPrinted>2023-10-13T06:27:27Z</cp:lastPrinted>
  <dcterms:created xsi:type="dcterms:W3CDTF">2015-03-09T04:28:51Z</dcterms:created>
  <dcterms:modified xsi:type="dcterms:W3CDTF">2023-10-13T07:00:37Z</dcterms:modified>
</cp:coreProperties>
</file>